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72" r:id="rId5"/>
    <p:sldId id="263" r:id="rId6"/>
    <p:sldId id="271" r:id="rId7"/>
    <p:sldId id="265" r:id="rId8"/>
    <p:sldId id="264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90B"/>
    <a:srgbClr val="E8A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715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30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1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03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223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974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59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862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90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812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99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AB50-7D41-4D24-A303-3132646A8910}" type="datetimeFigureOut">
              <a:rPr lang="en-IN" smtClean="0"/>
              <a:t>13-01-2025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696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8AF7-4DC1-BBA6-8473-F019B20A9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414" y="1515387"/>
            <a:ext cx="11223171" cy="8519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Dynamic Hackathon: Idea Submission Template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0B8E0-5702-A00E-EAA5-3987F2B25E00}"/>
              </a:ext>
            </a:extLst>
          </p:cNvPr>
          <p:cNvSpPr txBox="1">
            <a:spLocks/>
          </p:cNvSpPr>
          <p:nvPr/>
        </p:nvSpPr>
        <p:spPr>
          <a:xfrm>
            <a:off x="484414" y="3557207"/>
            <a:ext cx="10515600" cy="227143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Prepare the solution document as per this template, feel free to modify.  </a:t>
            </a:r>
          </a:p>
          <a:p>
            <a:r>
              <a:rPr lang="en-US" sz="1800" dirty="0"/>
              <a:t>For final submission save as pdf and upload pdf file on the portal.</a:t>
            </a:r>
          </a:p>
          <a:p>
            <a:r>
              <a:rPr lang="en-US" sz="1800" dirty="0"/>
              <a:t>By submitting this idea, you agree that the organizers may review and share it with judges and mentors. </a:t>
            </a:r>
          </a:p>
          <a:p>
            <a:r>
              <a:rPr lang="en-US" sz="1800" dirty="0"/>
              <a:t>All ideas should be original and should not infringe on any third-party intellectual property rights.</a:t>
            </a:r>
          </a:p>
          <a:p>
            <a:r>
              <a:rPr lang="en-US" sz="1800" dirty="0"/>
              <a:t>Name the file as Team </a:t>
            </a:r>
            <a:r>
              <a:rPr lang="en-US" sz="1800" dirty="0" err="1"/>
              <a:t>Name_PSNo</a:t>
            </a:r>
            <a:r>
              <a:rPr lang="en-US" sz="1800" dirty="0"/>
              <a:t> (</a:t>
            </a:r>
            <a:r>
              <a:rPr lang="en-US" sz="1800" dirty="0" err="1"/>
              <a:t>E.g</a:t>
            </a:r>
            <a:r>
              <a:rPr lang="en-US" sz="1800" dirty="0"/>
              <a:t> i4C_PS01)</a:t>
            </a:r>
          </a:p>
          <a:p>
            <a:r>
              <a:rPr lang="en-US" sz="1800" dirty="0"/>
              <a:t>Remove this slide for Instructions in final submission.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66690-F767-9069-3A8A-01232B0F6CFF}"/>
              </a:ext>
            </a:extLst>
          </p:cNvPr>
          <p:cNvSpPr txBox="1"/>
          <p:nvPr/>
        </p:nvSpPr>
        <p:spPr>
          <a:xfrm>
            <a:off x="484414" y="278387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Instructions</a:t>
            </a:r>
            <a:endParaRPr lang="en-IN" sz="3600" dirty="0"/>
          </a:p>
        </p:txBody>
      </p:sp>
      <p:pic>
        <p:nvPicPr>
          <p:cNvPr id="7" name="Picture 6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3D29C0CA-98A9-31A5-1E79-59E1C13A9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11" name="Picture 10" descr="A red and white logo&#10;&#10;Description automatically generated">
            <a:extLst>
              <a:ext uri="{FF2B5EF4-FFF2-40B4-BE49-F238E27FC236}">
                <a16:creationId xmlns:a16="http://schemas.microsoft.com/office/drawing/2014/main" id="{1734CB8A-B631-6894-1F2E-9222EA8422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973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Challenges &amp; Risk Mitigation:</a:t>
            </a:r>
          </a:p>
          <a:p>
            <a:pPr algn="ctr"/>
            <a:r>
              <a:rPr lang="en-US" sz="2800" i="1" dirty="0"/>
              <a:t>Briefly discuss any challenges you foresee in implementing your idea and how you plan to overcome them.</a:t>
            </a:r>
            <a:endParaRPr lang="en-IN" sz="2800" dirty="0"/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B08040D7-C9F4-3B4C-7D96-7A559328E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10C018BB-784C-ACC6-292B-DCCECAE55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9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Future Vision:</a:t>
            </a:r>
          </a:p>
          <a:p>
            <a:pPr algn="ctr"/>
            <a:r>
              <a:rPr lang="en-US" sz="2800" i="1" dirty="0"/>
              <a:t>How do you see your idea evolving in the future? What are the next steps you would take if your idea is selected for further development?</a:t>
            </a:r>
            <a:endParaRPr lang="en-IN" sz="2800" dirty="0"/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3888BEFF-55BD-B9D1-2BA4-1315D3843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E2A7A1F0-3EF3-7A52-4D9D-72E8649B65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6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3A5E-C7F7-41EE-8C60-ECF38700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038" y="137907"/>
            <a:ext cx="8717924" cy="825614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Team Details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635690"/>
              </p:ext>
            </p:extLst>
          </p:nvPr>
        </p:nvGraphicFramePr>
        <p:xfrm>
          <a:off x="628173" y="1888046"/>
          <a:ext cx="10935654" cy="29304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2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7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9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81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Sr.No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Members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Academic</a:t>
                      </a:r>
                      <a:r>
                        <a:rPr lang="en-IN" sz="2000" baseline="0" dirty="0"/>
                        <a:t> year</a:t>
                      </a:r>
                      <a:endParaRPr lang="en-IN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4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Leader 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30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 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1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 2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 3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438CB952-C4D9-B225-4A95-0CB27E0C3636}"/>
              </a:ext>
            </a:extLst>
          </p:cNvPr>
          <p:cNvSpPr txBox="1">
            <a:spLocks/>
          </p:cNvSpPr>
          <p:nvPr/>
        </p:nvSpPr>
        <p:spPr>
          <a:xfrm>
            <a:off x="685428" y="5335474"/>
            <a:ext cx="8717924" cy="963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2C24F-2068-60B9-E067-05BE1084A9A5}"/>
              </a:ext>
            </a:extLst>
          </p:cNvPr>
          <p:cNvSpPr txBox="1">
            <a:spLocks/>
          </p:cNvSpPr>
          <p:nvPr/>
        </p:nvSpPr>
        <p:spPr>
          <a:xfrm>
            <a:off x="628173" y="5471660"/>
            <a:ext cx="8717924" cy="1386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800" dirty="0"/>
              <a:t>College Name:</a:t>
            </a:r>
          </a:p>
          <a:p>
            <a:r>
              <a:rPr lang="en-IN" sz="1800" dirty="0"/>
              <a:t>Team leader Contact Number:</a:t>
            </a:r>
          </a:p>
          <a:p>
            <a:r>
              <a:rPr lang="en-IN" sz="1800" dirty="0"/>
              <a:t>Team leader Email Address: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00F5DF-CB9B-746C-ED40-8496E51F3670}"/>
              </a:ext>
            </a:extLst>
          </p:cNvPr>
          <p:cNvSpPr txBox="1">
            <a:spLocks/>
          </p:cNvSpPr>
          <p:nvPr/>
        </p:nvSpPr>
        <p:spPr>
          <a:xfrm>
            <a:off x="685428" y="4835524"/>
            <a:ext cx="8717924" cy="499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800" i="1" dirty="0"/>
              <a:t>A team can have 6 members including team leader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930549-9882-DF6E-4E67-8974D088A1D9}"/>
              </a:ext>
            </a:extLst>
          </p:cNvPr>
          <p:cNvSpPr txBox="1"/>
          <p:nvPr/>
        </p:nvSpPr>
        <p:spPr>
          <a:xfrm>
            <a:off x="628173" y="1290122"/>
            <a:ext cx="65563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/>
              <a:t>Team Name:</a:t>
            </a:r>
          </a:p>
        </p:txBody>
      </p:sp>
      <p:pic>
        <p:nvPicPr>
          <p:cNvPr id="7" name="Picture 6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4950D1AB-AAD0-7A60-3C4C-B7B2E6B2F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8" name="Picture 7" descr="A red and white logo&#10;&#10;Description automatically generated">
            <a:extLst>
              <a:ext uri="{FF2B5EF4-FFF2-40B4-BE49-F238E27FC236}">
                <a16:creationId xmlns:a16="http://schemas.microsoft.com/office/drawing/2014/main" id="{68ABA30F-5C8B-859B-E1CF-95F66EDBFD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3">
            <a:extLst>
              <a:ext uri="{FF2B5EF4-FFF2-40B4-BE49-F238E27FC236}">
                <a16:creationId xmlns:a16="http://schemas.microsoft.com/office/drawing/2014/main" id="{5262C8A6-A19C-4C49-A283-B3458D03824A}"/>
              </a:ext>
            </a:extLst>
          </p:cNvPr>
          <p:cNvSpPr/>
          <p:nvPr/>
        </p:nvSpPr>
        <p:spPr>
          <a:xfrm>
            <a:off x="1275292" y="2067295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/>
              <a:t>Problem Statement Addressed:</a:t>
            </a:r>
            <a:br>
              <a:rPr lang="en-US" sz="2800" dirty="0"/>
            </a:br>
            <a:r>
              <a:rPr lang="en-US" sz="2800" dirty="0"/>
              <a:t>Selected the problem statement your idea addresses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91631D00-945D-B294-8061-BDBD3E7B3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02EFF1B4-654B-2236-6CE6-82DD93754C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73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35A69-9E70-42E0-9353-D65D9C098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A2DBF75-47DE-011E-E286-CEF4BF926546}"/>
              </a:ext>
            </a:extLst>
          </p:cNvPr>
          <p:cNvSpPr/>
          <p:nvPr/>
        </p:nvSpPr>
        <p:spPr>
          <a:xfrm>
            <a:off x="1275292" y="2067295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/>
              <a:t>Idea Description:</a:t>
            </a:r>
            <a:br>
              <a:rPr lang="en-US" sz="2800" dirty="0"/>
            </a:br>
            <a:r>
              <a:rPr lang="en-US" sz="2800" i="1" dirty="0"/>
              <a:t>Provide a brief  summary of your idea, including the key concept and approach. </a:t>
            </a:r>
            <a:r>
              <a:rPr lang="en-US" sz="2800" dirty="0"/>
              <a:t>Provide a brief overview of your solution and how it addresses the problem statement.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A8AD4B22-5DDB-88A8-460F-EC7794F1F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12871917-8C44-0955-7540-216B6EEBA0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0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38200" y="1690688"/>
            <a:ext cx="10676466" cy="4095482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2800" b="1" dirty="0"/>
              <a:t>Proposed Solution:</a:t>
            </a:r>
            <a:br>
              <a:rPr lang="en-US" sz="2800" dirty="0"/>
            </a:br>
            <a:r>
              <a:rPr lang="en-US" sz="2800" dirty="0"/>
              <a:t>Describe your idea in detail. Include the methodology, technologies involved, and how it addresses the chosen problem statement</a:t>
            </a:r>
            <a:r>
              <a:rPr lang="en-US" sz="2800" i="1" dirty="0"/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3442FBAF-A3F9-FE8A-71C9-E9C63E0F8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A0EB93A6-63D1-05C2-FBE6-108AE8E5E5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9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76087-3CF2-1002-113D-2251BD257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8DE97BF-946D-C3A2-02D8-761CB8A7301F}"/>
              </a:ext>
            </a:extLst>
          </p:cNvPr>
          <p:cNvSpPr/>
          <p:nvPr/>
        </p:nvSpPr>
        <p:spPr>
          <a:xfrm>
            <a:off x="838200" y="1690688"/>
            <a:ext cx="10676466" cy="4095482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IN" sz="2800" dirty="0"/>
              <a:t>Innovation and Uniqueness</a:t>
            </a:r>
            <a:r>
              <a:rPr lang="en-US" sz="2800" b="1" dirty="0"/>
              <a:t>:</a:t>
            </a:r>
            <a:br>
              <a:rPr lang="en-US" sz="2800" dirty="0"/>
            </a:br>
            <a:r>
              <a:rPr lang="en-US" sz="2800" dirty="0"/>
              <a:t>Highlight what makes your idea unique or innovative compared to existing solutions.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44870D4A-C1C9-7AD2-4A6E-5A44E2F48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17AD0C91-E6F4-F20B-CB28-EAFECBFAEA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5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Impact and Benefits:</a:t>
            </a:r>
            <a:br>
              <a:rPr lang="en-US" sz="2800" dirty="0"/>
            </a:br>
            <a:r>
              <a:rPr lang="en-US" sz="2800" dirty="0"/>
              <a:t>Explain how your solution will make an impact, such as improving safety, reducing costs, increasing efficiency, or solving other challenges.</a:t>
            </a:r>
            <a:endParaRPr lang="en-IN" sz="2800" dirty="0"/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E67F56B1-EF24-0592-D788-2BD6F296A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A6712133-FDD2-A13E-0E3E-CF9188BFA8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20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  </a:t>
            </a:r>
            <a:r>
              <a:rPr lang="en-US" sz="2800" b="1" dirty="0"/>
              <a:t>Technology &amp; Feasibility/Methodology Used:</a:t>
            </a:r>
            <a:br>
              <a:rPr lang="en-US" sz="2800" dirty="0"/>
            </a:br>
            <a:r>
              <a:rPr lang="en-US" sz="2800" i="1" dirty="0"/>
              <a:t>Describe the technologies, methodologies, or tools you plan to use to implement your idea.</a:t>
            </a:r>
            <a:endParaRPr lang="en-IN" sz="2800" dirty="0"/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8306867B-4B48-6AA0-61D7-CC2E56093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60310779-AC4F-FEF9-E955-F7698E106F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Target Users &amp; Market Potential:</a:t>
            </a:r>
          </a:p>
          <a:p>
            <a:pPr algn="ctr"/>
            <a:r>
              <a:rPr lang="en-US" sz="2800" i="1" dirty="0"/>
              <a:t>Identify the potential users of your solution. What is the market potential for this idea</a:t>
            </a:r>
            <a:endParaRPr lang="en-IN" sz="2800" dirty="0"/>
          </a:p>
        </p:txBody>
      </p:sp>
      <p:pic>
        <p:nvPicPr>
          <p:cNvPr id="2" name="Picture 1" descr="A logo of a light bulb with a logo and a black background&#10;&#10;Description automatically generated">
            <a:extLst>
              <a:ext uri="{FF2B5EF4-FFF2-40B4-BE49-F238E27FC236}">
                <a16:creationId xmlns:a16="http://schemas.microsoft.com/office/drawing/2014/main" id="{6B9C13C2-A663-2004-B040-DCC63CB5C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14" y="101565"/>
            <a:ext cx="952500" cy="952500"/>
          </a:xfrm>
          <a:prstGeom prst="rect">
            <a:avLst/>
          </a:prstGeom>
        </p:spPr>
      </p:pic>
      <p:pic>
        <p:nvPicPr>
          <p:cNvPr id="3" name="Picture 2" descr="A red and white logo&#10;&#10;Description automatically generated">
            <a:extLst>
              <a:ext uri="{FF2B5EF4-FFF2-40B4-BE49-F238E27FC236}">
                <a16:creationId xmlns:a16="http://schemas.microsoft.com/office/drawing/2014/main" id="{E455C567-7687-F8D4-D29D-3368F73C7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4" y="191177"/>
            <a:ext cx="1473530" cy="90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8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364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Dynamic Hackathon: Idea Submission Template</vt:lpstr>
      <vt:lpstr>Team Details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&lt;&lt;Idea Title&gt;&gt;</dc:title>
  <dc:creator>Microsoft account</dc:creator>
  <cp:lastModifiedBy>Inter Institutional Inclusive  Innovations Center</cp:lastModifiedBy>
  <cp:revision>18</cp:revision>
  <dcterms:created xsi:type="dcterms:W3CDTF">2022-01-10T11:28:01Z</dcterms:created>
  <dcterms:modified xsi:type="dcterms:W3CDTF">2025-01-13T09:48:16Z</dcterms:modified>
</cp:coreProperties>
</file>