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039A6-F36D-40EC-9C40-978F7891C0D3}" v="2" dt="2026-07-23T09:22:50.497"/>
    <p1510:client id="{99BAD0F8-86B1-4B0E-B507-B635FB6532E1}" v="1" dt="2026-07-24T04:49:31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96" autoAdjust="0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10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ter Institutional Inclusive  Innovations Center" userId="8f0f2a58-4f3c-47a5-9304-113b24e1e584" providerId="ADAL" clId="{7C429524-839A-4DDC-9EAA-B9B6CA7C8F65}"/>
    <pc:docChg chg="undo custSel modSld addMainMaster delMainMaster modMainMaster">
      <pc:chgData name="Inter Institutional Inclusive  Innovations Center" userId="8f0f2a58-4f3c-47a5-9304-113b24e1e584" providerId="ADAL" clId="{7C429524-839A-4DDC-9EAA-B9B6CA7C8F65}" dt="2026-07-24T04:52:03.139" v="215" actId="20577"/>
      <pc:docMkLst>
        <pc:docMk/>
      </pc:docMkLst>
      <pc:sldChg chg="addSp delSp modSp mod">
        <pc:chgData name="Inter Institutional Inclusive  Innovations Center" userId="8f0f2a58-4f3c-47a5-9304-113b24e1e584" providerId="ADAL" clId="{7C429524-839A-4DDC-9EAA-B9B6CA7C8F65}" dt="2026-07-24T04:52:03.139" v="215" actId="20577"/>
        <pc:sldMkLst>
          <pc:docMk/>
          <pc:sldMk cId="0" sldId="256"/>
        </pc:sldMkLst>
        <pc:spChg chg="mod">
          <ac:chgData name="Inter Institutional Inclusive  Innovations Center" userId="8f0f2a58-4f3c-47a5-9304-113b24e1e584" providerId="ADAL" clId="{7C429524-839A-4DDC-9EAA-B9B6CA7C8F65}" dt="2026-07-24T04:52:03.139" v="215" actId="20577"/>
          <ac:spMkLst>
            <pc:docMk/>
            <pc:sldMk cId="0" sldId="256"/>
            <ac:spMk id="12" creationId="{00000000-0000-0000-0000-000000000000}"/>
          </ac:spMkLst>
        </pc:spChg>
        <pc:picChg chg="del">
          <ac:chgData name="Inter Institutional Inclusive  Innovations Center" userId="8f0f2a58-4f3c-47a5-9304-113b24e1e584" providerId="ADAL" clId="{7C429524-839A-4DDC-9EAA-B9B6CA7C8F65}" dt="2026-07-23T09:21:19.958" v="117" actId="478"/>
          <ac:picMkLst>
            <pc:docMk/>
            <pc:sldMk cId="0" sldId="256"/>
            <ac:picMk id="5" creationId="{00000000-0000-0000-0000-000000000000}"/>
          </ac:picMkLst>
        </pc:picChg>
        <pc:picChg chg="add mod">
          <ac:chgData name="Inter Institutional Inclusive  Innovations Center" userId="8f0f2a58-4f3c-47a5-9304-113b24e1e584" providerId="ADAL" clId="{7C429524-839A-4DDC-9EAA-B9B6CA7C8F65}" dt="2026-07-24T04:49:50.859" v="169" actId="1076"/>
          <ac:picMkLst>
            <pc:docMk/>
            <pc:sldMk cId="0" sldId="256"/>
            <ac:picMk id="5" creationId="{8BB4234F-3583-BFF9-C279-17614D0CF451}"/>
          </ac:picMkLst>
        </pc:picChg>
        <pc:picChg chg="del">
          <ac:chgData name="Inter Institutional Inclusive  Innovations Center" userId="8f0f2a58-4f3c-47a5-9304-113b24e1e584" providerId="ADAL" clId="{7C429524-839A-4DDC-9EAA-B9B6CA7C8F65}" dt="2026-07-24T04:49:34.965" v="164" actId="478"/>
          <ac:picMkLst>
            <pc:docMk/>
            <pc:sldMk cId="0" sldId="256"/>
            <ac:picMk id="6" creationId="{00000000-0000-0000-0000-000000000000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48:56.841" v="162" actId="478"/>
          <ac:picMkLst>
            <pc:docMk/>
            <pc:sldMk cId="0" sldId="256"/>
            <ac:picMk id="21" creationId="{39800F03-85D7-C539-AC1F-E617F255427D}"/>
          </ac:picMkLst>
        </pc:picChg>
        <pc:picChg chg="del">
          <ac:chgData name="Inter Institutional Inclusive  Innovations Center" userId="8f0f2a58-4f3c-47a5-9304-113b24e1e584" providerId="ADAL" clId="{7C429524-839A-4DDC-9EAA-B9B6CA7C8F65}" dt="2026-07-23T09:21:18.033" v="116" actId="478"/>
          <ac:picMkLst>
            <pc:docMk/>
            <pc:sldMk cId="0" sldId="256"/>
            <ac:picMk id="24" creationId="{49E19F6C-7A17-044F-4D35-5AE5900A8840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03.416" v="173" actId="1076"/>
        <pc:sldMkLst>
          <pc:docMk/>
          <pc:sldMk cId="0" sldId="257"/>
        </pc:sldMkLst>
        <pc:spChg chg="del">
          <ac:chgData name="Inter Institutional Inclusive  Innovations Center" userId="8f0f2a58-4f3c-47a5-9304-113b24e1e584" providerId="ADAL" clId="{7C429524-839A-4DDC-9EAA-B9B6CA7C8F65}" dt="2026-07-23T09:23:50.752" v="142" actId="478"/>
          <ac:spMkLst>
            <pc:docMk/>
            <pc:sldMk cId="0" sldId="257"/>
            <ac:spMk id="4" creationId="{00000000-0000-0000-0000-000000000000}"/>
          </ac:spMkLst>
        </pc:spChg>
        <pc:spChg chg="add mod">
          <ac:chgData name="Inter Institutional Inclusive  Innovations Center" userId="8f0f2a58-4f3c-47a5-9304-113b24e1e584" providerId="ADAL" clId="{7C429524-839A-4DDC-9EAA-B9B6CA7C8F65}" dt="2026-07-23T09:23:55" v="144" actId="1076"/>
          <ac:spMkLst>
            <pc:docMk/>
            <pc:sldMk cId="0" sldId="257"/>
            <ac:spMk id="70" creationId="{780937B3-EB04-4CBA-C636-AF115BC1E358}"/>
          </ac:spMkLst>
        </pc:spChg>
        <pc:picChg chg="del">
          <ac:chgData name="Inter Institutional Inclusive  Innovations Center" userId="8f0f2a58-4f3c-47a5-9304-113b24e1e584" providerId="ADAL" clId="{7C429524-839A-4DDC-9EAA-B9B6CA7C8F65}" dt="2026-07-23T09:21:34.301" v="122" actId="478"/>
          <ac:picMkLst>
            <pc:docMk/>
            <pc:sldMk cId="0" sldId="257"/>
            <ac:picMk id="5" creationId="{00000000-0000-0000-0000-000000000000}"/>
          </ac:picMkLst>
        </pc:picChg>
        <pc:picChg chg="add mod">
          <ac:chgData name="Inter Institutional Inclusive  Innovations Center" userId="8f0f2a58-4f3c-47a5-9304-113b24e1e584" providerId="ADAL" clId="{7C429524-839A-4DDC-9EAA-B9B6CA7C8F65}" dt="2026-07-24T04:50:03.416" v="173" actId="1076"/>
          <ac:picMkLst>
            <pc:docMk/>
            <pc:sldMk cId="0" sldId="257"/>
            <ac:picMk id="5" creationId="{5F67FE6B-8CE4-2744-DE3C-E456350E62E4}"/>
          </ac:picMkLst>
        </pc:picChg>
        <pc:picChg chg="add del">
          <ac:chgData name="Inter Institutional Inclusive  Innovations Center" userId="8f0f2a58-4f3c-47a5-9304-113b24e1e584" providerId="ADAL" clId="{7C429524-839A-4DDC-9EAA-B9B6CA7C8F65}" dt="2026-07-23T09:23:50.752" v="142" actId="478"/>
          <ac:picMkLst>
            <pc:docMk/>
            <pc:sldMk cId="0" sldId="257"/>
            <ac:picMk id="6" creationId="{00000000-0000-0000-0000-000000000000}"/>
          </ac:picMkLst>
        </pc:picChg>
        <pc:picChg chg="del">
          <ac:chgData name="Inter Institutional Inclusive  Innovations Center" userId="8f0f2a58-4f3c-47a5-9304-113b24e1e584" providerId="ADAL" clId="{7C429524-839A-4DDC-9EAA-B9B6CA7C8F65}" dt="2026-07-23T09:21:36.011" v="123" actId="478"/>
          <ac:picMkLst>
            <pc:docMk/>
            <pc:sldMk cId="0" sldId="257"/>
            <ac:picMk id="67" creationId="{C1D8EFAA-60C4-F885-3CF5-29E5275B8458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3T09:23:50.752" v="142" actId="478"/>
          <ac:picMkLst>
            <pc:docMk/>
            <pc:sldMk cId="0" sldId="257"/>
            <ac:picMk id="68" creationId="{923CF78D-2057-EB74-919F-879D8B37DC53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49:59.267" v="171" actId="478"/>
          <ac:picMkLst>
            <pc:docMk/>
            <pc:sldMk cId="0" sldId="257"/>
            <ac:picMk id="72" creationId="{E669829C-7B29-A7D1-ED99-C5F19C5072C6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49:57.485" v="170" actId="478"/>
          <ac:picMkLst>
            <pc:docMk/>
            <pc:sldMk cId="0" sldId="257"/>
            <ac:picMk id="74" creationId="{BEAA2AA5-66C7-EAD6-3C1C-DA0576C000F0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10.912" v="177" actId="1076"/>
        <pc:sldMkLst>
          <pc:docMk/>
          <pc:sldMk cId="0" sldId="258"/>
        </pc:sldMkLst>
        <pc:spChg chg="del">
          <ac:chgData name="Inter Institutional Inclusive  Innovations Center" userId="8f0f2a58-4f3c-47a5-9304-113b24e1e584" providerId="ADAL" clId="{7C429524-839A-4DDC-9EAA-B9B6CA7C8F65}" dt="2026-07-23T09:24:02.229" v="145" actId="478"/>
          <ac:spMkLst>
            <pc:docMk/>
            <pc:sldMk cId="0" sldId="258"/>
            <ac:spMk id="4" creationId="{00000000-0000-0000-0000-000000000000}"/>
          </ac:spMkLst>
        </pc:spChg>
        <pc:spChg chg="add mod">
          <ac:chgData name="Inter Institutional Inclusive  Innovations Center" userId="8f0f2a58-4f3c-47a5-9304-113b24e1e584" providerId="ADAL" clId="{7C429524-839A-4DDC-9EAA-B9B6CA7C8F65}" dt="2026-07-23T09:24:05.052" v="147" actId="1076"/>
          <ac:spMkLst>
            <pc:docMk/>
            <pc:sldMk cId="0" sldId="258"/>
            <ac:spMk id="22" creationId="{8B3789FB-4EC6-29BB-8AB4-B514BCE88A9C}"/>
          </ac:spMkLst>
        </pc:spChg>
        <pc:picChg chg="del">
          <ac:chgData name="Inter Institutional Inclusive  Innovations Center" userId="8f0f2a58-4f3c-47a5-9304-113b24e1e584" providerId="ADAL" clId="{7C429524-839A-4DDC-9EAA-B9B6CA7C8F65}" dt="2026-07-23T09:24:02.229" v="145" actId="478"/>
          <ac:picMkLst>
            <pc:docMk/>
            <pc:sldMk cId="0" sldId="258"/>
            <ac:picMk id="5" creationId="{00000000-0000-0000-0000-000000000000}"/>
          </ac:picMkLst>
        </pc:picChg>
        <pc:picChg chg="add mod">
          <ac:chgData name="Inter Institutional Inclusive  Innovations Center" userId="8f0f2a58-4f3c-47a5-9304-113b24e1e584" providerId="ADAL" clId="{7C429524-839A-4DDC-9EAA-B9B6CA7C8F65}" dt="2026-07-24T04:50:10.912" v="177" actId="1076"/>
          <ac:picMkLst>
            <pc:docMk/>
            <pc:sldMk cId="0" sldId="258"/>
            <ac:picMk id="5" creationId="{AFA5626A-1768-0BB6-2B3B-C29607998D96}"/>
          </ac:picMkLst>
        </pc:picChg>
        <pc:picChg chg="del">
          <ac:chgData name="Inter Institutional Inclusive  Innovations Center" userId="8f0f2a58-4f3c-47a5-9304-113b24e1e584" providerId="ADAL" clId="{7C429524-839A-4DDC-9EAA-B9B6CA7C8F65}" dt="2026-07-23T09:24:02.229" v="145" actId="478"/>
          <ac:picMkLst>
            <pc:docMk/>
            <pc:sldMk cId="0" sldId="258"/>
            <ac:picMk id="6" creationId="{00000000-0000-0000-0000-000000000000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08.485" v="175" actId="478"/>
          <ac:picMkLst>
            <pc:docMk/>
            <pc:sldMk cId="0" sldId="258"/>
            <ac:picMk id="24" creationId="{AE24B99B-8E01-F8B4-8ED1-D996CB7F0C99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06.767" v="174" actId="478"/>
          <ac:picMkLst>
            <pc:docMk/>
            <pc:sldMk cId="0" sldId="258"/>
            <ac:picMk id="26" creationId="{D2A8A9BE-1E15-DD99-FB54-E04C51A447DD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18.005" v="181" actId="1076"/>
        <pc:sldMkLst>
          <pc:docMk/>
          <pc:sldMk cId="0" sldId="259"/>
        </pc:sldMkLst>
        <pc:spChg chg="add mod">
          <ac:chgData name="Inter Institutional Inclusive  Innovations Center" userId="8f0f2a58-4f3c-47a5-9304-113b24e1e584" providerId="ADAL" clId="{7C429524-839A-4DDC-9EAA-B9B6CA7C8F65}" dt="2026-07-23T09:24:11.057" v="149" actId="1076"/>
          <ac:spMkLst>
            <pc:docMk/>
            <pc:sldMk cId="0" sldId="259"/>
            <ac:spMk id="25" creationId="{82B7216B-04F1-E2CC-935F-9AA2CE5B9E43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0:18.005" v="181" actId="1076"/>
          <ac:picMkLst>
            <pc:docMk/>
            <pc:sldMk cId="0" sldId="259"/>
            <ac:picMk id="26" creationId="{7743FE56-9400-E309-F93C-96E3C8B4AF82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15.027" v="179" actId="478"/>
          <ac:picMkLst>
            <pc:docMk/>
            <pc:sldMk cId="0" sldId="259"/>
            <ac:picMk id="27" creationId="{B357A1E6-99F0-E990-223D-B058F179008C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13.204" v="178" actId="478"/>
          <ac:picMkLst>
            <pc:docMk/>
            <pc:sldMk cId="0" sldId="259"/>
            <ac:picMk id="29" creationId="{9072229F-1CE5-750A-DBFD-9C4A88BAFE15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28.242" v="186" actId="1076"/>
        <pc:sldMkLst>
          <pc:docMk/>
          <pc:sldMk cId="0" sldId="260"/>
        </pc:sldMkLst>
        <pc:spChg chg="add mod">
          <ac:chgData name="Inter Institutional Inclusive  Innovations Center" userId="8f0f2a58-4f3c-47a5-9304-113b24e1e584" providerId="ADAL" clId="{7C429524-839A-4DDC-9EAA-B9B6CA7C8F65}" dt="2026-07-23T09:24:18.395" v="151" actId="1076"/>
          <ac:spMkLst>
            <pc:docMk/>
            <pc:sldMk cId="0" sldId="260"/>
            <ac:spMk id="22" creationId="{50164B49-38DE-6195-0A8B-DC6EC6DA2457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0:28.242" v="186" actId="1076"/>
          <ac:picMkLst>
            <pc:docMk/>
            <pc:sldMk cId="0" sldId="260"/>
            <ac:picMk id="23" creationId="{18A68BD0-3127-AC0B-80B4-CA2643B37A26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23.735" v="183" actId="478"/>
          <ac:picMkLst>
            <pc:docMk/>
            <pc:sldMk cId="0" sldId="260"/>
            <ac:picMk id="24" creationId="{3A18E54B-D9A5-D8F4-1F47-CC79C92D1FCB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21.102" v="182" actId="478"/>
          <ac:picMkLst>
            <pc:docMk/>
            <pc:sldMk cId="0" sldId="260"/>
            <ac:picMk id="26" creationId="{EFBAF213-417A-8EA4-B3CD-8E1992EDDC89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35.583" v="190" actId="1076"/>
        <pc:sldMkLst>
          <pc:docMk/>
          <pc:sldMk cId="0" sldId="261"/>
        </pc:sldMkLst>
        <pc:spChg chg="add mod">
          <ac:chgData name="Inter Institutional Inclusive  Innovations Center" userId="8f0f2a58-4f3c-47a5-9304-113b24e1e584" providerId="ADAL" clId="{7C429524-839A-4DDC-9EAA-B9B6CA7C8F65}" dt="2026-07-23T09:24:23.028" v="153" actId="1076"/>
          <ac:spMkLst>
            <pc:docMk/>
            <pc:sldMk cId="0" sldId="261"/>
            <ac:spMk id="25" creationId="{BB3A3471-21A6-8A80-8399-32E98C63F186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0:35.583" v="190" actId="1076"/>
          <ac:picMkLst>
            <pc:docMk/>
            <pc:sldMk cId="0" sldId="261"/>
            <ac:picMk id="26" creationId="{1ADA517E-8996-A444-E540-A2F9B8F98D2B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32.232" v="188" actId="478"/>
          <ac:picMkLst>
            <pc:docMk/>
            <pc:sldMk cId="0" sldId="261"/>
            <ac:picMk id="27" creationId="{D9C2C2E0-4D39-89DE-E3C8-3CF1DCD37520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30.421" v="187" actId="478"/>
          <ac:picMkLst>
            <pc:docMk/>
            <pc:sldMk cId="0" sldId="261"/>
            <ac:picMk id="29" creationId="{3BBCC248-868C-340C-0FAD-CA376B1FC8FE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0:42.239" v="194" actId="1076"/>
        <pc:sldMkLst>
          <pc:docMk/>
          <pc:sldMk cId="0" sldId="262"/>
        </pc:sldMkLst>
        <pc:spChg chg="add mod">
          <ac:chgData name="Inter Institutional Inclusive  Innovations Center" userId="8f0f2a58-4f3c-47a5-9304-113b24e1e584" providerId="ADAL" clId="{7C429524-839A-4DDC-9EAA-B9B6CA7C8F65}" dt="2026-07-23T09:24:26.189" v="155" actId="1076"/>
          <ac:spMkLst>
            <pc:docMk/>
            <pc:sldMk cId="0" sldId="262"/>
            <ac:spMk id="27" creationId="{850BA2BE-D607-619F-6960-A71277019D3B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0:42.239" v="194" actId="1076"/>
          <ac:picMkLst>
            <pc:docMk/>
            <pc:sldMk cId="0" sldId="262"/>
            <ac:picMk id="28" creationId="{C5D3E59C-FE74-F0BE-9B10-98C8003398BC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39.769" v="192" actId="478"/>
          <ac:picMkLst>
            <pc:docMk/>
            <pc:sldMk cId="0" sldId="262"/>
            <ac:picMk id="29" creationId="{D1CD71D8-80DC-E089-7F84-F870CA829998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37.857" v="191" actId="478"/>
          <ac:picMkLst>
            <pc:docMk/>
            <pc:sldMk cId="0" sldId="262"/>
            <ac:picMk id="31" creationId="{32772FAA-6737-736E-57F5-863D0C30C830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1:13.043" v="199" actId="1076"/>
        <pc:sldMkLst>
          <pc:docMk/>
          <pc:sldMk cId="0" sldId="263"/>
        </pc:sldMkLst>
        <pc:spChg chg="add mod">
          <ac:chgData name="Inter Institutional Inclusive  Innovations Center" userId="8f0f2a58-4f3c-47a5-9304-113b24e1e584" providerId="ADAL" clId="{7C429524-839A-4DDC-9EAA-B9B6CA7C8F65}" dt="2026-07-23T09:24:31.594" v="157" actId="1076"/>
          <ac:spMkLst>
            <pc:docMk/>
            <pc:sldMk cId="0" sldId="263"/>
            <ac:spMk id="31" creationId="{10B6379C-1BCE-6784-4600-934501FC5F97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1:13.043" v="199" actId="1076"/>
          <ac:picMkLst>
            <pc:docMk/>
            <pc:sldMk cId="0" sldId="263"/>
            <ac:picMk id="32" creationId="{0D18A824-BCDE-0A33-4245-E3C168F9E6DD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46.281" v="196" actId="478"/>
          <ac:picMkLst>
            <pc:docMk/>
            <pc:sldMk cId="0" sldId="263"/>
            <ac:picMk id="33" creationId="{ADD1E958-165B-D6F5-A64F-04FCD64E2147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0:44.546" v="195" actId="478"/>
          <ac:picMkLst>
            <pc:docMk/>
            <pc:sldMk cId="0" sldId="263"/>
            <ac:picMk id="35" creationId="{6BADDDF0-0612-EB5D-5A8F-EFB7179CFC49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1:28.815" v="207" actId="1076"/>
        <pc:sldMkLst>
          <pc:docMk/>
          <pc:sldMk cId="0" sldId="267"/>
        </pc:sldMkLst>
        <pc:spChg chg="add mod">
          <ac:chgData name="Inter Institutional Inclusive  Innovations Center" userId="8f0f2a58-4f3c-47a5-9304-113b24e1e584" providerId="ADAL" clId="{7C429524-839A-4DDC-9EAA-B9B6CA7C8F65}" dt="2026-07-23T09:24:40.860" v="161" actId="1076"/>
          <ac:spMkLst>
            <pc:docMk/>
            <pc:sldMk cId="0" sldId="267"/>
            <ac:spMk id="32" creationId="{3E27E131-AC1D-E75C-0267-02565ACC1BC3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1:28.815" v="207" actId="1076"/>
          <ac:picMkLst>
            <pc:docMk/>
            <pc:sldMk cId="0" sldId="267"/>
            <ac:picMk id="33" creationId="{1D876DBE-D402-1B41-B952-69F6F5BF98C9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1:26.339" v="205" actId="478"/>
          <ac:picMkLst>
            <pc:docMk/>
            <pc:sldMk cId="0" sldId="267"/>
            <ac:picMk id="34" creationId="{3207B916-D916-65B2-E15B-7B8E518A4CF1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1:24.437" v="204" actId="478"/>
          <ac:picMkLst>
            <pc:docMk/>
            <pc:sldMk cId="0" sldId="267"/>
            <ac:picMk id="36" creationId="{73F6D37F-F5F4-6581-D4C3-0D6D2153AEF3}"/>
          </ac:picMkLst>
        </pc:picChg>
      </pc:sldChg>
      <pc:sldChg chg="addSp delSp modSp mod">
        <pc:chgData name="Inter Institutional Inclusive  Innovations Center" userId="8f0f2a58-4f3c-47a5-9304-113b24e1e584" providerId="ADAL" clId="{7C429524-839A-4DDC-9EAA-B9B6CA7C8F65}" dt="2026-07-24T04:51:22.013" v="203" actId="1076"/>
        <pc:sldMkLst>
          <pc:docMk/>
          <pc:sldMk cId="0" sldId="268"/>
        </pc:sldMkLst>
        <pc:spChg chg="add mod">
          <ac:chgData name="Inter Institutional Inclusive  Innovations Center" userId="8f0f2a58-4f3c-47a5-9304-113b24e1e584" providerId="ADAL" clId="{7C429524-839A-4DDC-9EAA-B9B6CA7C8F65}" dt="2026-07-23T09:24:36.582" v="159" actId="1076"/>
          <ac:spMkLst>
            <pc:docMk/>
            <pc:sldMk cId="0" sldId="268"/>
            <ac:spMk id="30" creationId="{89A93441-4E5C-0FCA-6BDD-16AB2E1B711C}"/>
          </ac:spMkLst>
        </pc:spChg>
        <pc:picChg chg="add mod">
          <ac:chgData name="Inter Institutional Inclusive  Innovations Center" userId="8f0f2a58-4f3c-47a5-9304-113b24e1e584" providerId="ADAL" clId="{7C429524-839A-4DDC-9EAA-B9B6CA7C8F65}" dt="2026-07-24T04:51:22.013" v="203" actId="1076"/>
          <ac:picMkLst>
            <pc:docMk/>
            <pc:sldMk cId="0" sldId="268"/>
            <ac:picMk id="31" creationId="{73E0C32B-9271-FA34-86BB-7D95EB5AB342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1:19.304" v="201" actId="478"/>
          <ac:picMkLst>
            <pc:docMk/>
            <pc:sldMk cId="0" sldId="268"/>
            <ac:picMk id="32" creationId="{10A4E146-7FDB-FFE9-9526-3614562D8544}"/>
          </ac:picMkLst>
        </pc:picChg>
        <pc:picChg chg="add del mod">
          <ac:chgData name="Inter Institutional Inclusive  Innovations Center" userId="8f0f2a58-4f3c-47a5-9304-113b24e1e584" providerId="ADAL" clId="{7C429524-839A-4DDC-9EAA-B9B6CA7C8F65}" dt="2026-07-24T04:51:17.385" v="200" actId="478"/>
          <ac:picMkLst>
            <pc:docMk/>
            <pc:sldMk cId="0" sldId="268"/>
            <ac:picMk id="34" creationId="{616214A5-37D4-FB21-7202-26AFB342A299}"/>
          </ac:picMkLst>
        </pc:picChg>
      </pc:sldChg>
      <pc:sldMasterChg chg="modSldLayout">
        <pc:chgData name="Inter Institutional Inclusive  Innovations Center" userId="8f0f2a58-4f3c-47a5-9304-113b24e1e584" providerId="ADAL" clId="{7C429524-839A-4DDC-9EAA-B9B6CA7C8F65}" dt="2026-07-23T09:22:53.132" v="135" actId="1076"/>
        <pc:sldMasterMkLst>
          <pc:docMk/>
          <pc:sldMasterMk cId="0" sldId="2147483648"/>
        </pc:sldMasterMkLst>
        <pc:sldLayoutChg chg="addSp delSp modSp mod">
          <pc:chgData name="Inter Institutional Inclusive  Innovations Center" userId="8f0f2a58-4f3c-47a5-9304-113b24e1e584" providerId="ADAL" clId="{7C429524-839A-4DDC-9EAA-B9B6CA7C8F65}" dt="2026-07-23T09:22:53.132" v="135" actId="1076"/>
          <pc:sldLayoutMkLst>
            <pc:docMk/>
            <pc:sldMasterMk cId="0" sldId="2147483648"/>
            <pc:sldLayoutMk cId="0" sldId="2147483649"/>
          </pc:sldLayoutMkLst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3" creationId="{670500D5-0C61-D368-3EA8-B0D70E762677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7" creationId="{8554604A-67D5-8651-A136-D9C527FB2A3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9" creationId="{29E90E54-6D65-ECF5-20F4-778E23505930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11" creationId="{070086D7-78C3-0DC3-34DD-D68141DA9548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13" creationId="{A2E77B92-8008-BEFB-D609-FA2E3D4355C6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15" creationId="{BDA6C487-A013-0BDD-3256-B049C59B305E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17" creationId="{86CA69B4-C6E5-E2E4-A86B-E8053E9874F3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23" creationId="{4C7FD9C6-DB86-B335-81D3-D5591274E047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25" creationId="{9C2348A3-50E7-9624-EAF4-9ACFD3ABE58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24.046" v="126" actId="22"/>
            <ac:spMkLst>
              <pc:docMk/>
              <pc:sldMasterMk cId="0" sldId="2147483648"/>
              <pc:sldLayoutMk cId="0" sldId="2147483649"/>
              <ac:spMk id="27" creationId="{F81BDED9-60D5-649E-4AB6-5A7B541D9AA0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31" creationId="{2BD26DD0-A441-CDA1-C7C4-500C0B482AE4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47" creationId="{A5833BA1-7E68-EA56-E2F4-8F8311ABF752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49" creationId="{B9BD3167-D5BD-8B40-4555-84C7BD065A5E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57" creationId="{5061D844-37EB-548D-B973-C8018E42C215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65" creationId="{FDE11816-BE8D-2EA8-403C-EDD897CC8886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77" creationId="{3779CD17-0018-CC60-6D0F-0933639C8E8F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79" creationId="{C8A72EB2-0C41-D852-59DA-E4EA48C4DC76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83" creationId="{6C9218A1-D90A-BA12-EF63-1B92669F6E38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85" creationId="{449C0B3C-3475-D922-9A12-C029E001B10F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93" creationId="{08A80940-BD2D-E549-ED9D-34BC817068A3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95" creationId="{FECC3D97-6F4A-BC31-16FB-164D35CAFD27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99" creationId="{C6F62233-28CA-F7F7-27B0-76ED806DEE15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113" creationId="{3329D229-D178-066B-8117-18D8EC7F3373}"/>
            </ac:spMkLst>
          </pc:spChg>
          <pc:spChg chg="del">
            <ac:chgData name="Inter Institutional Inclusive  Innovations Center" userId="8f0f2a58-4f3c-47a5-9304-113b24e1e584" providerId="ADAL" clId="{7C429524-839A-4DDC-9EAA-B9B6CA7C8F65}" dt="2026-07-23T09:22:45.663" v="133" actId="478"/>
            <ac:spMkLst>
              <pc:docMk/>
              <pc:sldMasterMk cId="0" sldId="2147483648"/>
              <pc:sldLayoutMk cId="0" sldId="2147483649"/>
              <ac:spMk id="127" creationId="{F0D528F7-9BB6-65AC-0918-282E384814E2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141" creationId="{EB893E23-FB1A-0D77-F65C-392B3A91CBBC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143" creationId="{A26E93F0-C6F6-73C1-E4FF-8B898B8250A6}"/>
            </ac:spMkLst>
          </pc:spChg>
          <pc:spChg chg="add">
            <ac:chgData name="Inter Institutional Inclusive  Innovations Center" userId="8f0f2a58-4f3c-47a5-9304-113b24e1e584" providerId="ADAL" clId="{7C429524-839A-4DDC-9EAA-B9B6CA7C8F65}" dt="2026-07-23T09:22:33.554" v="128" actId="22"/>
            <ac:spMkLst>
              <pc:docMk/>
              <pc:sldMasterMk cId="0" sldId="2147483648"/>
              <pc:sldLayoutMk cId="0" sldId="2147483649"/>
              <ac:spMk id="153" creationId="{07D1DC4B-8695-07D8-8056-6A8BA7F332F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187" creationId="{FCA5CCE8-8E73-82EE-CB6B-ADB25409BFB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191" creationId="{500422FC-A5C6-6331-8965-69B3A3D859E7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193" creationId="{85DE142B-F8AA-47A6-E761-6329FF37BFB6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03" creationId="{5871EDFA-DBCB-D39E-C0AB-2C0B81A53820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13" creationId="{CBE53BBA-B6A7-D74B-87C7-2C5D8EEAA454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31" creationId="{E6A3F812-3BF4-9336-E57D-860E6A54F38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45" creationId="{68E228AD-385E-7895-2F11-2E8E1A4C2091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53" creationId="{B226F5B6-1373-9263-48EC-924CF9FC8688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69" creationId="{8C9230A6-A4D4-2C36-7EB2-ADA9A45F2699}"/>
            </ac:spMkLst>
          </pc:spChg>
          <pc:spChg chg="add del">
            <ac:chgData name="Inter Institutional Inclusive  Innovations Center" userId="8f0f2a58-4f3c-47a5-9304-113b24e1e584" providerId="ADAL" clId="{7C429524-839A-4DDC-9EAA-B9B6CA7C8F65}" dt="2026-07-23T09:22:37.702" v="130" actId="22"/>
            <ac:spMkLst>
              <pc:docMk/>
              <pc:sldMasterMk cId="0" sldId="2147483648"/>
              <pc:sldLayoutMk cId="0" sldId="2147483649"/>
              <ac:spMk id="279" creationId="{4F0EF51C-A9EC-FDE9-5978-4FD26B7D03A8}"/>
            </ac:spMkLst>
          </pc:spChg>
          <pc:picChg chg="mod">
            <ac:chgData name="Inter Institutional Inclusive  Innovations Center" userId="8f0f2a58-4f3c-47a5-9304-113b24e1e584" providerId="ADAL" clId="{7C429524-839A-4DDC-9EAA-B9B6CA7C8F65}" dt="2026-07-23T09:22:39.795" v="132" actId="1076"/>
            <ac:picMkLst>
              <pc:docMk/>
              <pc:sldMasterMk cId="0" sldId="2147483648"/>
              <pc:sldLayoutMk cId="0" sldId="2147483649"/>
              <ac:picMk id="33" creationId="{9C02DD19-DD7E-1634-0056-B0B673F6409D}"/>
            </ac:picMkLst>
          </pc:picChg>
          <pc:picChg chg="add mod">
            <ac:chgData name="Inter Institutional Inclusive  Innovations Center" userId="8f0f2a58-4f3c-47a5-9304-113b24e1e584" providerId="ADAL" clId="{7C429524-839A-4DDC-9EAA-B9B6CA7C8F65}" dt="2026-07-23T09:22:53.132" v="135" actId="1076"/>
            <ac:picMkLst>
              <pc:docMk/>
              <pc:sldMasterMk cId="0" sldId="2147483648"/>
              <pc:sldLayoutMk cId="0" sldId="2147483649"/>
              <ac:picMk id="282" creationId="{BD66A30C-A2DE-61B6-8B7B-4CF622680E59}"/>
            </ac:picMkLst>
          </pc:picChg>
        </pc:sldLayoutChg>
      </pc:sldMasterChg>
      <pc:sldMasterChg chg="new del mod addSldLayout delSldLayout">
        <pc:chgData name="Inter Institutional Inclusive  Innovations Center" userId="8f0f2a58-4f3c-47a5-9304-113b24e1e584" providerId="ADAL" clId="{7C429524-839A-4DDC-9EAA-B9B6CA7C8F65}" dt="2026-07-23T09:23:04.733" v="137" actId="6938"/>
        <pc:sldMasterMkLst>
          <pc:docMk/>
          <pc:sldMasterMk cId="1023542986" sldId="2147483650"/>
        </pc:sldMasterMkLst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372539884" sldId="2147483651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481455685" sldId="2147483652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3921258258" sldId="2147483653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884839122" sldId="2147483654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1399709954" sldId="2147483655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1808508738" sldId="2147483656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1108363411" sldId="2147483657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1535369900" sldId="2147483658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3624862031" sldId="2147483659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3822323631" sldId="2147483660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4.733" v="137" actId="6938"/>
          <pc:sldLayoutMkLst>
            <pc:docMk/>
            <pc:sldMasterMk cId="1023542986" sldId="2147483650"/>
            <pc:sldLayoutMk cId="1931480772" sldId="2147483661"/>
          </pc:sldLayoutMkLst>
        </pc:sldLayoutChg>
      </pc:sldMasterChg>
      <pc:sldMasterChg chg="new del mod addSldLayout delSldLayout">
        <pc:chgData name="Inter Institutional Inclusive  Innovations Center" userId="8f0f2a58-4f3c-47a5-9304-113b24e1e584" providerId="ADAL" clId="{7C429524-839A-4DDC-9EAA-B9B6CA7C8F65}" dt="2026-07-23T09:23:08.103" v="139" actId="6938"/>
        <pc:sldMasterMkLst>
          <pc:docMk/>
          <pc:sldMasterMk cId="1372952111" sldId="2147483650"/>
        </pc:sldMasterMkLst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1105982335" sldId="2147483651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3800850885" sldId="2147483652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3877606852" sldId="2147483653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1208342861" sldId="2147483654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1396227509" sldId="2147483655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1380754746" sldId="2147483656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2973874357" sldId="2147483657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3685638390" sldId="2147483658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2165239747" sldId="2147483659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582729751" sldId="2147483660"/>
          </pc:sldLayoutMkLst>
        </pc:sldLayoutChg>
        <pc:sldLayoutChg chg="new del replId">
          <pc:chgData name="Inter Institutional Inclusive  Innovations Center" userId="8f0f2a58-4f3c-47a5-9304-113b24e1e584" providerId="ADAL" clId="{7C429524-839A-4DDC-9EAA-B9B6CA7C8F65}" dt="2026-07-23T09:23:08.103" v="139" actId="6938"/>
          <pc:sldLayoutMkLst>
            <pc:docMk/>
            <pc:sldMasterMk cId="1372952111" sldId="2147483650"/>
            <pc:sldLayoutMk cId="2622961263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8291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0">
            <a:extLst>
              <a:ext uri="{FF2B5EF4-FFF2-40B4-BE49-F238E27FC236}">
                <a16:creationId xmlns:a16="http://schemas.microsoft.com/office/drawing/2014/main" id="{2BD26DD0-A441-CDA1-C7C4-500C0B482AE4}"/>
              </a:ext>
            </a:extLst>
          </p:cNvPr>
          <p:cNvSpPr/>
          <p:nvPr userDrawn="1"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9C02DD19-DD7E-1634-0056-B0B673F640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5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5" name="Shape 1">
            <a:extLst>
              <a:ext uri="{FF2B5EF4-FFF2-40B4-BE49-F238E27FC236}">
                <a16:creationId xmlns:a16="http://schemas.microsoft.com/office/drawing/2014/main" id="{2896CD82-D6A3-3A0B-5BEE-489BF15E90F1}"/>
              </a:ext>
            </a:extLst>
          </p:cNvPr>
          <p:cNvSpPr/>
          <p:nvPr userDrawn="1"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37" name="Image 2" descr="preencoded.png">
            <a:extLst>
              <a:ext uri="{FF2B5EF4-FFF2-40B4-BE49-F238E27FC236}">
                <a16:creationId xmlns:a16="http://schemas.microsoft.com/office/drawing/2014/main" id="{FE4B1F73-561B-DEF0-4566-CD62949472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pic>
        <p:nvPicPr>
          <p:cNvPr id="282" name="Picture 281">
            <a:extLst>
              <a:ext uri="{FF2B5EF4-FFF2-40B4-BE49-F238E27FC236}">
                <a16:creationId xmlns:a16="http://schemas.microsoft.com/office/drawing/2014/main" id="{BD66A30C-A2DE-61B6-8B7B-4CF622680E5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8356" y="381305"/>
            <a:ext cx="5745480" cy="46736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.png"/><Relationship Id="rId4" Type="http://schemas.openxmlformats.org/officeDocument/2006/relationships/image" Target="../media/image13.jpe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3.jpe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image" Target="../media/image12.png"/><Relationship Id="rId4" Type="http://schemas.openxmlformats.org/officeDocument/2006/relationships/image" Target="../media/image13.jpe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image" Target="../media/image12.png"/><Relationship Id="rId4" Type="http://schemas.openxmlformats.org/officeDocument/2006/relationships/image" Target="../media/image13.jpe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rcRect l="12327" r="12327"/>
          <a:stretch/>
        </p:blipFill>
        <p:spPr>
          <a:xfrm>
            <a:off x="0" y="0"/>
            <a:ext cx="12191695" cy="72923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381305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2"/>
          <p:cNvSpPr/>
          <p:nvPr/>
        </p:nvSpPr>
        <p:spPr>
          <a:xfrm>
            <a:off x="571500" y="2394815"/>
            <a:ext cx="11048695" cy="4362602"/>
          </a:xfrm>
          <a:prstGeom prst="roundRect">
            <a:avLst>
              <a:gd name="adj" fmla="val 73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AEFF82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3"/>
          <p:cNvSpPr/>
          <p:nvPr/>
        </p:nvSpPr>
        <p:spPr>
          <a:xfrm>
            <a:off x="961949" y="3439058"/>
            <a:ext cx="10267798" cy="9144"/>
          </a:xfrm>
          <a:prstGeom prst="rect">
            <a:avLst/>
          </a:prstGeom>
          <a:solidFill>
            <a:srgbClr val="4B556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Shape 4"/>
          <p:cNvSpPr/>
          <p:nvPr/>
        </p:nvSpPr>
        <p:spPr>
          <a:xfrm>
            <a:off x="961949" y="5721401"/>
            <a:ext cx="10267798" cy="875995"/>
          </a:xfrm>
          <a:prstGeom prst="rect">
            <a:avLst/>
          </a:prstGeom>
          <a:solidFill>
            <a:srgbClr val="273383">
              <a:alpha val="4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961949" y="5721401"/>
            <a:ext cx="38405" cy="875995"/>
          </a:xfrm>
          <a:prstGeom prst="rect">
            <a:avLst/>
          </a:prstGeom>
          <a:solidFill>
            <a:srgbClr val="AEFF8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4"/>
          <a:srcRect l="-2838" r="-2838"/>
          <a:stretch/>
        </p:blipFill>
        <p:spPr>
          <a:xfrm>
            <a:off x="3902659" y="7321601"/>
            <a:ext cx="123444" cy="133502"/>
          </a:xfrm>
          <a:prstGeom prst="rect">
            <a:avLst/>
          </a:prstGeom>
        </p:spPr>
      </p:pic>
      <p:sp>
        <p:nvSpPr>
          <p:cNvPr id="12" name="Text 6"/>
          <p:cNvSpPr txBox="1"/>
          <p:nvPr/>
        </p:nvSpPr>
        <p:spPr>
          <a:xfrm>
            <a:off x="571500" y="1429207"/>
            <a:ext cx="6229807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Hackathon 2026</a:t>
            </a:r>
            <a:endParaRPr lang="en-US" sz="3600" dirty="0"/>
          </a:p>
        </p:txBody>
      </p:sp>
      <p:sp>
        <p:nvSpPr>
          <p:cNvPr id="13" name="Text 7"/>
          <p:cNvSpPr txBox="1"/>
          <p:nvPr/>
        </p:nvSpPr>
        <p:spPr>
          <a:xfrm>
            <a:off x="571500" y="2018995"/>
            <a:ext cx="409102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Idea Submission Template</a:t>
            </a:r>
            <a:endParaRPr lang="en-US" sz="2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61949" y="3047695"/>
            <a:ext cx="228600" cy="228600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1304849" y="3010205"/>
            <a:ext cx="6336922" cy="201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Instructions </a:t>
            </a:r>
            <a:r>
              <a:rPr lang="en-US" sz="1200" i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(Remove this slide while submitting)</a:t>
            </a:r>
            <a:endParaRPr lang="en-US" sz="1800" i="1" dirty="0"/>
          </a:p>
        </p:txBody>
      </p:sp>
      <p:sp>
        <p:nvSpPr>
          <p:cNvPr id="16" name="Text 9"/>
          <p:cNvSpPr txBox="1"/>
          <p:nvPr/>
        </p:nvSpPr>
        <p:spPr>
          <a:xfrm>
            <a:off x="1190549" y="5911596"/>
            <a:ext cx="1996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FILE NAMING CONVENTION</a:t>
            </a:r>
            <a:endParaRPr lang="en-US" sz="1000" dirty="0"/>
          </a:p>
        </p:txBody>
      </p:sp>
      <p:sp>
        <p:nvSpPr>
          <p:cNvPr id="17" name="Text 10"/>
          <p:cNvSpPr txBox="1"/>
          <p:nvPr/>
        </p:nvSpPr>
        <p:spPr>
          <a:xfrm>
            <a:off x="1190549" y="6159398"/>
            <a:ext cx="35817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AEFF82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Team Name_PSNo (E.g. i4C_PS01)</a:t>
            </a:r>
            <a:endParaRPr lang="en-US" sz="1500" dirty="0"/>
          </a:p>
        </p:txBody>
      </p:sp>
      <p:sp>
        <p:nvSpPr>
          <p:cNvPr id="18" name="Shape 11"/>
          <p:cNvSpPr/>
          <p:nvPr/>
        </p:nvSpPr>
        <p:spPr>
          <a:xfrm>
            <a:off x="3674059" y="7216445"/>
            <a:ext cx="4848149" cy="342900"/>
          </a:xfrm>
          <a:prstGeom prst="roundRect">
            <a:avLst>
              <a:gd name="adj" fmla="val 266667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Text 12"/>
          <p:cNvSpPr txBox="1"/>
          <p:nvPr/>
        </p:nvSpPr>
        <p:spPr>
          <a:xfrm>
            <a:off x="4102913" y="7292340"/>
            <a:ext cx="42912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REMOVE THIS SLIDE FOR INSTRUCTIONS IN FINAL SUBMISSION</a:t>
            </a:r>
            <a:endParaRPr lang="en-US" sz="1000" dirty="0"/>
          </a:p>
        </p:txBody>
      </p:sp>
      <p:sp>
        <p:nvSpPr>
          <p:cNvPr id="20" name="Text 13"/>
          <p:cNvSpPr txBox="1"/>
          <p:nvPr/>
        </p:nvSpPr>
        <p:spPr>
          <a:xfrm>
            <a:off x="961948" y="4286354"/>
            <a:ext cx="10267798" cy="13445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Prepare the solution document as per this template, feel free to modify layouts while keeping core content 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Kindly keep the maximum slides limit up to six (6-7). ( Including the title slide)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Try to avoid paragraphs and post your idea in points /diagrams / Infographics /pictures 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 can only use provided template for making the PPT without changing the idea details pointers (mentioned in previous slides).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 need to save the file in PDF and upload the same on portal. No PPT, Word Doc or any other format will be supported.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E0E0E0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E0E0E0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B4234F-3583-BFF9-C279-17614D0CF4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01" y="511607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190549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152144"/>
            <a:ext cx="462412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and References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1830629"/>
            <a:ext cx="11048695" cy="4743907"/>
          </a:xfrm>
          <a:prstGeom prst="roundRect">
            <a:avLst>
              <a:gd name="adj" fmla="val 619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1830629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1830629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173529"/>
            <a:ext cx="476402" cy="476402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86307" y="2297887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1628546" y="2173529"/>
            <a:ext cx="381030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Background &amp; Methodology</a:t>
            </a:r>
            <a:endParaRPr lang="en-US" sz="1500" dirty="0"/>
          </a:p>
        </p:txBody>
      </p:sp>
      <p:sp>
        <p:nvSpPr>
          <p:cNvPr id="17" name="Text 11"/>
          <p:cNvSpPr txBox="1"/>
          <p:nvPr/>
        </p:nvSpPr>
        <p:spPr>
          <a:xfrm>
            <a:off x="1628546" y="2516429"/>
            <a:ext cx="57012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Briefly describe the research foundation or scientific principles supporting your idea.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1628546" y="2783434"/>
            <a:ext cx="9601200" cy="1067105"/>
          </a:xfrm>
          <a:prstGeom prst="roundRect">
            <a:avLst>
              <a:gd name="adj" fmla="val 6121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3"/>
          <p:cNvSpPr txBox="1"/>
          <p:nvPr/>
        </p:nvSpPr>
        <p:spPr>
          <a:xfrm>
            <a:off x="1790395" y="2945282"/>
            <a:ext cx="55440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{Detail your research findings, theoretical basis, or methodology here...}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961949" y="4155034"/>
            <a:ext cx="476402" cy="476402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1057046" y="4279392"/>
            <a:ext cx="286207" cy="228600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628546" y="4155034"/>
            <a:ext cx="23436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References &amp; Citations</a:t>
            </a:r>
            <a:endParaRPr lang="en-US" sz="1500" dirty="0"/>
          </a:p>
        </p:txBody>
      </p:sp>
      <p:sp>
        <p:nvSpPr>
          <p:cNvPr id="23" name="Text 16"/>
          <p:cNvSpPr txBox="1"/>
          <p:nvPr/>
        </p:nvSpPr>
        <p:spPr>
          <a:xfrm>
            <a:off x="1628546" y="4497934"/>
            <a:ext cx="27678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 key papers, articles, or data sources.</a:t>
            </a:r>
            <a:endParaRPr lang="en-US" sz="1000" dirty="0"/>
          </a:p>
        </p:txBody>
      </p:sp>
      <p:sp>
        <p:nvSpPr>
          <p:cNvPr id="24" name="Shape 17"/>
          <p:cNvSpPr/>
          <p:nvPr/>
        </p:nvSpPr>
        <p:spPr>
          <a:xfrm>
            <a:off x="1628546" y="4764938"/>
            <a:ext cx="9601200" cy="1410005"/>
          </a:xfrm>
          <a:prstGeom prst="roundRect">
            <a:avLst>
              <a:gd name="adj" fmla="val 3505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18"/>
          <p:cNvSpPr/>
          <p:nvPr/>
        </p:nvSpPr>
        <p:spPr>
          <a:xfrm>
            <a:off x="1790395" y="5232197"/>
            <a:ext cx="9277502" cy="9144"/>
          </a:xfrm>
          <a:prstGeom prst="rect">
            <a:avLst/>
          </a:prstGeom>
          <a:solidFill>
            <a:srgbClr val="1E40AF">
              <a:alpha val="3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19"/>
          <p:cNvSpPr txBox="1"/>
          <p:nvPr/>
        </p:nvSpPr>
        <p:spPr>
          <a:xfrm>
            <a:off x="1790395" y="4926787"/>
            <a:ext cx="32196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1: Title of Paper/Article - Source/URL}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1790395" y="5661050"/>
            <a:ext cx="9277502" cy="9144"/>
          </a:xfrm>
          <a:prstGeom prst="rect">
            <a:avLst/>
          </a:prstGeom>
          <a:solidFill>
            <a:srgbClr val="1E40AF">
              <a:alpha val="3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1"/>
          <p:cNvSpPr txBox="1"/>
          <p:nvPr/>
        </p:nvSpPr>
        <p:spPr>
          <a:xfrm>
            <a:off x="1790395" y="5355641"/>
            <a:ext cx="32580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2: Title of Paper/Article - Source/URL}</a:t>
            </a:r>
            <a:endParaRPr lang="en-US" sz="1200" dirty="0"/>
          </a:p>
        </p:txBody>
      </p:sp>
      <p:sp>
        <p:nvSpPr>
          <p:cNvPr id="29" name="Text 22"/>
          <p:cNvSpPr txBox="1"/>
          <p:nvPr/>
        </p:nvSpPr>
        <p:spPr>
          <a:xfrm>
            <a:off x="1790395" y="5783580"/>
            <a:ext cx="32580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3: Title of Paper/Article - Source/URL}</a:t>
            </a:r>
            <a:endParaRPr lang="en-US" sz="12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135E3709-F1C8-6E84-EA51-720EFCF71B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2164" y="227710"/>
            <a:ext cx="1607366" cy="783591"/>
          </a:xfrm>
          <a:prstGeom prst="rect">
            <a:avLst/>
          </a:prstGeom>
        </p:spPr>
      </p:pic>
      <p:sp>
        <p:nvSpPr>
          <p:cNvPr id="32" name="Shape 1">
            <a:extLst>
              <a:ext uri="{FF2B5EF4-FFF2-40B4-BE49-F238E27FC236}">
                <a16:creationId xmlns:a16="http://schemas.microsoft.com/office/drawing/2014/main" id="{3E27E131-AC1D-E75C-0267-02565ACC1BC3}"/>
              </a:ext>
            </a:extLst>
          </p:cNvPr>
          <p:cNvSpPr/>
          <p:nvPr/>
        </p:nvSpPr>
        <p:spPr>
          <a:xfrm>
            <a:off x="571500" y="259714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1D876DBE-D402-1B41-B952-69F6F5BF98C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01" y="390016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143000"/>
            <a:ext cx="47549" cy="276149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Shape 3"/>
          <p:cNvSpPr/>
          <p:nvPr/>
        </p:nvSpPr>
        <p:spPr>
          <a:xfrm>
            <a:off x="9182405" y="1170432"/>
            <a:ext cx="2438705" cy="362102"/>
          </a:xfrm>
          <a:prstGeom prst="roundRect">
            <a:avLst>
              <a:gd name="adj" fmla="val 26582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34D399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Shape 4"/>
          <p:cNvSpPr/>
          <p:nvPr/>
        </p:nvSpPr>
        <p:spPr>
          <a:xfrm>
            <a:off x="571500" y="1712671"/>
            <a:ext cx="11048695" cy="2171700"/>
          </a:xfrm>
          <a:prstGeom prst="roundRect">
            <a:avLst>
              <a:gd name="adj" fmla="val 2216"/>
            </a:avLst>
          </a:prstGeom>
          <a:solidFill>
            <a:srgbClr val="273383">
              <a:alpha val="3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  <a:effectLst>
            <a:outerShdw blurRad="190500" dist="1016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80644" y="1721815"/>
            <a:ext cx="110459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684325" y="1721815"/>
            <a:ext cx="221010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3889858" y="1721815"/>
            <a:ext cx="441929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8301838" y="1721815"/>
            <a:ext cx="3314700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580644" y="2604211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0"/>
          <p:cNvSpPr/>
          <p:nvPr/>
        </p:nvSpPr>
        <p:spPr>
          <a:xfrm>
            <a:off x="1684325" y="2604211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Shape 11"/>
          <p:cNvSpPr/>
          <p:nvPr/>
        </p:nvSpPr>
        <p:spPr>
          <a:xfrm>
            <a:off x="3889858" y="2604211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Shape 12"/>
          <p:cNvSpPr/>
          <p:nvPr/>
        </p:nvSpPr>
        <p:spPr>
          <a:xfrm>
            <a:off x="8301838" y="2604211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3"/>
          <p:cNvSpPr/>
          <p:nvPr/>
        </p:nvSpPr>
        <p:spPr>
          <a:xfrm>
            <a:off x="580644" y="2606954"/>
            <a:ext cx="11030407" cy="457200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Shape 14"/>
          <p:cNvSpPr/>
          <p:nvPr/>
        </p:nvSpPr>
        <p:spPr>
          <a:xfrm>
            <a:off x="580644" y="3055010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1684325" y="3055010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Shape 16"/>
          <p:cNvSpPr/>
          <p:nvPr/>
        </p:nvSpPr>
        <p:spPr>
          <a:xfrm>
            <a:off x="3889858" y="3055010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Shape 17"/>
          <p:cNvSpPr/>
          <p:nvPr/>
        </p:nvSpPr>
        <p:spPr>
          <a:xfrm>
            <a:off x="8301838" y="3055010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Shape 18"/>
          <p:cNvSpPr/>
          <p:nvPr/>
        </p:nvSpPr>
        <p:spPr>
          <a:xfrm>
            <a:off x="580644" y="3510382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Shape 19"/>
          <p:cNvSpPr/>
          <p:nvPr/>
        </p:nvSpPr>
        <p:spPr>
          <a:xfrm>
            <a:off x="1684325" y="3510382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Shape 20"/>
          <p:cNvSpPr/>
          <p:nvPr/>
        </p:nvSpPr>
        <p:spPr>
          <a:xfrm>
            <a:off x="3889858" y="3510382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Shape 21"/>
          <p:cNvSpPr/>
          <p:nvPr/>
        </p:nvSpPr>
        <p:spPr>
          <a:xfrm>
            <a:off x="8301838" y="3510382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Shape 22"/>
          <p:cNvSpPr/>
          <p:nvPr/>
        </p:nvSpPr>
        <p:spPr>
          <a:xfrm>
            <a:off x="580644" y="3517697"/>
            <a:ext cx="11030407" cy="457200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4151376"/>
            <a:ext cx="133502" cy="133502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780898" y="4120286"/>
            <a:ext cx="55741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i="1" dirty="0">
                <a:solidFill>
                  <a:srgbClr val="AAAAA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team can have up to 4 members including the team leader. Add rows if necessary.</a:t>
            </a:r>
            <a:endParaRPr lang="en-US" sz="1000" b="1" dirty="0"/>
          </a:p>
        </p:txBody>
      </p:sp>
      <p:sp>
        <p:nvSpPr>
          <p:cNvPr id="30" name="Shape 24"/>
          <p:cNvSpPr/>
          <p:nvPr/>
        </p:nvSpPr>
        <p:spPr>
          <a:xfrm>
            <a:off x="571500" y="4543654"/>
            <a:ext cx="11048695" cy="2029054"/>
          </a:xfrm>
          <a:prstGeom prst="roundRect">
            <a:avLst>
              <a:gd name="adj" fmla="val 2539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" name="Shape 25"/>
          <p:cNvSpPr/>
          <p:nvPr/>
        </p:nvSpPr>
        <p:spPr>
          <a:xfrm>
            <a:off x="771754" y="5048402"/>
            <a:ext cx="10649102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Shape 26"/>
          <p:cNvSpPr/>
          <p:nvPr/>
        </p:nvSpPr>
        <p:spPr>
          <a:xfrm>
            <a:off x="771754" y="5934456"/>
            <a:ext cx="5229454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Shape 27"/>
          <p:cNvSpPr/>
          <p:nvPr/>
        </p:nvSpPr>
        <p:spPr>
          <a:xfrm>
            <a:off x="6191402" y="5934456"/>
            <a:ext cx="5229454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28"/>
          <p:cNvSpPr txBox="1"/>
          <p:nvPr/>
        </p:nvSpPr>
        <p:spPr>
          <a:xfrm>
            <a:off x="761695" y="1086307"/>
            <a:ext cx="205374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Details</a:t>
            </a:r>
            <a:endParaRPr lang="en-US" sz="2100" dirty="0"/>
          </a:p>
        </p:txBody>
      </p:sp>
      <p:sp>
        <p:nvSpPr>
          <p:cNvPr id="35" name="Text 29"/>
          <p:cNvSpPr txBox="1"/>
          <p:nvPr/>
        </p:nvSpPr>
        <p:spPr>
          <a:xfrm>
            <a:off x="8076895" y="1237183"/>
            <a:ext cx="11055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Name: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771754" y="1836115"/>
            <a:ext cx="59893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SR. NO</a:t>
            </a:r>
            <a:endParaRPr lang="en-US" sz="1000" dirty="0"/>
          </a:p>
        </p:txBody>
      </p:sp>
      <p:sp>
        <p:nvSpPr>
          <p:cNvPr id="37" name="Text 31"/>
          <p:cNvSpPr txBox="1"/>
          <p:nvPr/>
        </p:nvSpPr>
        <p:spPr>
          <a:xfrm>
            <a:off x="1874520" y="1836115"/>
            <a:ext cx="465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</a:t>
            </a:r>
            <a:endParaRPr lang="en-US" sz="1000" dirty="0"/>
          </a:p>
        </p:txBody>
      </p:sp>
      <p:sp>
        <p:nvSpPr>
          <p:cNvPr id="38" name="Text 32"/>
          <p:cNvSpPr txBox="1"/>
          <p:nvPr/>
        </p:nvSpPr>
        <p:spPr>
          <a:xfrm>
            <a:off x="4080053" y="1836115"/>
            <a:ext cx="53218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NAME</a:t>
            </a:r>
            <a:endParaRPr lang="en-US" sz="1000" dirty="0"/>
          </a:p>
        </p:txBody>
      </p:sp>
      <p:sp>
        <p:nvSpPr>
          <p:cNvPr id="39" name="Text 33"/>
          <p:cNvSpPr txBox="1"/>
          <p:nvPr/>
        </p:nvSpPr>
        <p:spPr>
          <a:xfrm>
            <a:off x="8492033" y="1836115"/>
            <a:ext cx="131307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ACADEMIC YEAR</a:t>
            </a:r>
            <a:endParaRPr lang="en-US" sz="1000" dirty="0"/>
          </a:p>
        </p:txBody>
      </p:sp>
      <p:sp>
        <p:nvSpPr>
          <p:cNvPr id="40" name="Text 34"/>
          <p:cNvSpPr txBox="1"/>
          <p:nvPr/>
        </p:nvSpPr>
        <p:spPr>
          <a:xfrm>
            <a:off x="771754" y="2270455"/>
            <a:ext cx="1563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100" dirty="0"/>
          </a:p>
        </p:txBody>
      </p:sp>
      <p:sp>
        <p:nvSpPr>
          <p:cNvPr id="41" name="Text 35"/>
          <p:cNvSpPr txBox="1"/>
          <p:nvPr/>
        </p:nvSpPr>
        <p:spPr>
          <a:xfrm>
            <a:off x="1874520" y="2270455"/>
            <a:ext cx="10707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</a:t>
            </a:r>
            <a:endParaRPr lang="en-US" sz="1100" dirty="0"/>
          </a:p>
        </p:txBody>
      </p:sp>
      <p:sp>
        <p:nvSpPr>
          <p:cNvPr id="42" name="Text 36"/>
          <p:cNvSpPr txBox="1"/>
          <p:nvPr/>
        </p:nvSpPr>
        <p:spPr>
          <a:xfrm>
            <a:off x="771754" y="2725826"/>
            <a:ext cx="19476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100" dirty="0"/>
          </a:p>
        </p:txBody>
      </p:sp>
      <p:sp>
        <p:nvSpPr>
          <p:cNvPr id="43" name="Text 37"/>
          <p:cNvSpPr txBox="1"/>
          <p:nvPr/>
        </p:nvSpPr>
        <p:spPr>
          <a:xfrm>
            <a:off x="1874520" y="2725826"/>
            <a:ext cx="80467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1</a:t>
            </a:r>
            <a:endParaRPr lang="en-US" sz="1100" dirty="0"/>
          </a:p>
        </p:txBody>
      </p:sp>
      <p:sp>
        <p:nvSpPr>
          <p:cNvPr id="44" name="Text 38"/>
          <p:cNvSpPr txBox="1"/>
          <p:nvPr/>
        </p:nvSpPr>
        <p:spPr>
          <a:xfrm>
            <a:off x="771754" y="3181198"/>
            <a:ext cx="19476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100" dirty="0"/>
          </a:p>
        </p:txBody>
      </p:sp>
      <p:sp>
        <p:nvSpPr>
          <p:cNvPr id="45" name="Text 39"/>
          <p:cNvSpPr txBox="1"/>
          <p:nvPr/>
        </p:nvSpPr>
        <p:spPr>
          <a:xfrm>
            <a:off x="1874520" y="3181198"/>
            <a:ext cx="8421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2</a:t>
            </a:r>
            <a:endParaRPr lang="en-US" sz="1100" dirty="0"/>
          </a:p>
        </p:txBody>
      </p:sp>
      <p:sp>
        <p:nvSpPr>
          <p:cNvPr id="46" name="Text 40"/>
          <p:cNvSpPr txBox="1"/>
          <p:nvPr/>
        </p:nvSpPr>
        <p:spPr>
          <a:xfrm>
            <a:off x="771754" y="3636569"/>
            <a:ext cx="20391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100" dirty="0"/>
          </a:p>
        </p:txBody>
      </p:sp>
      <p:sp>
        <p:nvSpPr>
          <p:cNvPr id="47" name="Text 41"/>
          <p:cNvSpPr txBox="1"/>
          <p:nvPr/>
        </p:nvSpPr>
        <p:spPr>
          <a:xfrm>
            <a:off x="1874520" y="3636569"/>
            <a:ext cx="8421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3</a:t>
            </a:r>
            <a:endParaRPr lang="en-US" sz="1100" dirty="0"/>
          </a:p>
        </p:txBody>
      </p:sp>
      <p:pic>
        <p:nvPicPr>
          <p:cNvPr id="48" name="Image 4" descr="preencoded.png"/>
          <p:cNvPicPr>
            <a:picLocks noChangeAspect="1"/>
          </p:cNvPicPr>
          <p:nvPr/>
        </p:nvPicPr>
        <p:blipFill>
          <a:blip r:embed="rId5"/>
          <a:srcRect l="-2994" r="-2994"/>
          <a:stretch/>
        </p:blipFill>
        <p:spPr>
          <a:xfrm>
            <a:off x="771754" y="4772254"/>
            <a:ext cx="161849" cy="152705"/>
          </a:xfrm>
          <a:prstGeom prst="rect">
            <a:avLst/>
          </a:prstGeom>
        </p:spPr>
      </p:pic>
      <p:sp>
        <p:nvSpPr>
          <p:cNvPr id="49" name="Text 42"/>
          <p:cNvSpPr txBox="1"/>
          <p:nvPr/>
        </p:nvSpPr>
        <p:spPr>
          <a:xfrm>
            <a:off x="1009498" y="4743907"/>
            <a:ext cx="13432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COLLEGE NAME</a:t>
            </a:r>
            <a:endParaRPr lang="en-US" sz="1200" dirty="0"/>
          </a:p>
        </p:txBody>
      </p:sp>
      <p:pic>
        <p:nvPicPr>
          <p:cNvPr id="50" name="Image 5" descr="preencoded.png"/>
          <p:cNvPicPr>
            <a:picLocks noChangeAspect="1"/>
          </p:cNvPicPr>
          <p:nvPr/>
        </p:nvPicPr>
        <p:blipFill>
          <a:blip r:embed="rId6"/>
          <a:srcRect l="-2994" r="-2994"/>
          <a:stretch/>
        </p:blipFill>
        <p:spPr>
          <a:xfrm>
            <a:off x="771754" y="5658307"/>
            <a:ext cx="161849" cy="152705"/>
          </a:xfrm>
          <a:prstGeom prst="rect">
            <a:avLst/>
          </a:prstGeom>
        </p:spPr>
      </p:pic>
      <p:sp>
        <p:nvSpPr>
          <p:cNvPr id="51" name="Text 43"/>
          <p:cNvSpPr txBox="1"/>
          <p:nvPr/>
        </p:nvSpPr>
        <p:spPr>
          <a:xfrm>
            <a:off x="1009498" y="5629046"/>
            <a:ext cx="2772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 CONTACT NUMBER</a:t>
            </a:r>
            <a:endParaRPr lang="en-US" sz="1200" dirty="0"/>
          </a:p>
        </p:txBody>
      </p:sp>
      <p:pic>
        <p:nvPicPr>
          <p:cNvPr id="52" name="Image 6" descr="preencoded.png"/>
          <p:cNvPicPr>
            <a:picLocks noChangeAspect="1"/>
          </p:cNvPicPr>
          <p:nvPr/>
        </p:nvPicPr>
        <p:blipFill>
          <a:blip r:embed="rId7"/>
          <a:srcRect l="-2994" r="-2994"/>
          <a:stretch/>
        </p:blipFill>
        <p:spPr>
          <a:xfrm>
            <a:off x="6191402" y="5658307"/>
            <a:ext cx="161849" cy="152705"/>
          </a:xfrm>
          <a:prstGeom prst="rect">
            <a:avLst/>
          </a:prstGeom>
        </p:spPr>
      </p:pic>
      <p:sp>
        <p:nvSpPr>
          <p:cNvPr id="53" name="Text 44"/>
          <p:cNvSpPr txBox="1"/>
          <p:nvPr/>
        </p:nvSpPr>
        <p:spPr>
          <a:xfrm>
            <a:off x="6429146" y="562904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 EMAIL ADDRESS</a:t>
            </a:r>
            <a:endParaRPr lang="en-US" sz="1200" dirty="0"/>
          </a:p>
        </p:txBody>
      </p:sp>
      <p:sp>
        <p:nvSpPr>
          <p:cNvPr id="54" name="Text 45"/>
          <p:cNvSpPr txBox="1"/>
          <p:nvPr/>
        </p:nvSpPr>
        <p:spPr>
          <a:xfrm>
            <a:off x="9344254" y="1256386"/>
            <a:ext cx="17199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Enter Team Name Here...</a:t>
            </a:r>
            <a:endParaRPr lang="en-US" sz="1000" dirty="0"/>
          </a:p>
        </p:txBody>
      </p:sp>
      <p:sp>
        <p:nvSpPr>
          <p:cNvPr id="55" name="Text 46"/>
          <p:cNvSpPr txBox="1"/>
          <p:nvPr/>
        </p:nvSpPr>
        <p:spPr>
          <a:xfrm>
            <a:off x="4080053" y="2270455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56" name="Text 47"/>
          <p:cNvSpPr txBox="1"/>
          <p:nvPr/>
        </p:nvSpPr>
        <p:spPr>
          <a:xfrm>
            <a:off x="8492033" y="2270455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57" name="Text 48"/>
          <p:cNvSpPr txBox="1"/>
          <p:nvPr/>
        </p:nvSpPr>
        <p:spPr>
          <a:xfrm>
            <a:off x="4080053" y="2725826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58" name="Text 49"/>
          <p:cNvSpPr txBox="1"/>
          <p:nvPr/>
        </p:nvSpPr>
        <p:spPr>
          <a:xfrm>
            <a:off x="8492033" y="2725826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59" name="Text 50"/>
          <p:cNvSpPr txBox="1"/>
          <p:nvPr/>
        </p:nvSpPr>
        <p:spPr>
          <a:xfrm>
            <a:off x="4080053" y="3181198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60" name="Text 51"/>
          <p:cNvSpPr txBox="1"/>
          <p:nvPr/>
        </p:nvSpPr>
        <p:spPr>
          <a:xfrm>
            <a:off x="8492033" y="3181198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61" name="Text 52"/>
          <p:cNvSpPr txBox="1"/>
          <p:nvPr/>
        </p:nvSpPr>
        <p:spPr>
          <a:xfrm>
            <a:off x="4080053" y="3636569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62" name="Text 53"/>
          <p:cNvSpPr txBox="1"/>
          <p:nvPr/>
        </p:nvSpPr>
        <p:spPr>
          <a:xfrm>
            <a:off x="8492033" y="3636569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63" name="Text 54"/>
          <p:cNvSpPr txBox="1"/>
          <p:nvPr/>
        </p:nvSpPr>
        <p:spPr>
          <a:xfrm>
            <a:off x="923544" y="5152644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Full College Name}</a:t>
            </a:r>
            <a:endParaRPr lang="en-US" sz="1200" dirty="0"/>
          </a:p>
        </p:txBody>
      </p:sp>
      <p:sp>
        <p:nvSpPr>
          <p:cNvPr id="64" name="Text 55"/>
          <p:cNvSpPr txBox="1"/>
          <p:nvPr/>
        </p:nvSpPr>
        <p:spPr>
          <a:xfrm>
            <a:off x="923544" y="6038698"/>
            <a:ext cx="15343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{+91 XXXXX XXXXX}</a:t>
            </a:r>
            <a:endParaRPr lang="en-US" sz="1200" dirty="0"/>
          </a:p>
        </p:txBody>
      </p:sp>
      <p:sp>
        <p:nvSpPr>
          <p:cNvPr id="65" name="Text 56"/>
          <p:cNvSpPr txBox="1"/>
          <p:nvPr/>
        </p:nvSpPr>
        <p:spPr>
          <a:xfrm>
            <a:off x="6344107" y="6038698"/>
            <a:ext cx="18864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{email@example.com}</a:t>
            </a:r>
            <a:endParaRPr lang="en-US" sz="1200" dirty="0"/>
          </a:p>
        </p:txBody>
      </p:sp>
      <p:sp>
        <p:nvSpPr>
          <p:cNvPr id="70" name="Shape 1">
            <a:extLst>
              <a:ext uri="{FF2B5EF4-FFF2-40B4-BE49-F238E27FC236}">
                <a16:creationId xmlns:a16="http://schemas.microsoft.com/office/drawing/2014/main" id="{780937B3-EB04-4CBA-C636-AF115BC1E358}"/>
              </a:ext>
            </a:extLst>
          </p:cNvPr>
          <p:cNvSpPr/>
          <p:nvPr/>
        </p:nvSpPr>
        <p:spPr>
          <a:xfrm>
            <a:off x="562356" y="138074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67FE6B-8CE4-2744-DE3C-E456350E62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957" y="273709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554766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Problem Statement Addressed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33856" y="258318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6277356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Selected the problem statement your idea addresses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3768242"/>
            <a:ext cx="102677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006901"/>
            <a:ext cx="16907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DESCRIPTION / DETAILS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283050"/>
            <a:ext cx="896843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specific details about the problem statement here. Explain the context and why this problem is significant.}</a:t>
            </a:r>
            <a:endParaRPr lang="en-US" sz="13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9F13985-00B4-3FE2-69FB-BA5F884201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2164" y="228650"/>
            <a:ext cx="1607366" cy="783591"/>
          </a:xfrm>
          <a:prstGeom prst="rect">
            <a:avLst/>
          </a:prstGeom>
        </p:spPr>
      </p:pic>
      <p:sp>
        <p:nvSpPr>
          <p:cNvPr id="22" name="Shape 1">
            <a:extLst>
              <a:ext uri="{FF2B5EF4-FFF2-40B4-BE49-F238E27FC236}">
                <a16:creationId xmlns:a16="http://schemas.microsoft.com/office/drawing/2014/main" id="{8B3789FB-4EC6-29BB-8AB4-B514BCE88A9C}"/>
              </a:ext>
            </a:extLst>
          </p:cNvPr>
          <p:cNvSpPr/>
          <p:nvPr/>
        </p:nvSpPr>
        <p:spPr>
          <a:xfrm>
            <a:off x="571500" y="266294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A5626A-1768-0BB6-2B3B-C29607998D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449" y="416814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4" y="1295705"/>
            <a:ext cx="1068293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Idea Description - 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Describe your Idea/Solution</a:t>
            </a:r>
            <a:r>
              <a:rPr lang="en-US" sz="2400" b="1" u="sng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Prototype</a:t>
            </a:r>
            <a:endParaRPr lang="en-US" sz="2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1162202" y="2583180"/>
            <a:ext cx="1719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83941"/>
            <a:ext cx="9813341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AEFF82">
                    <a:alpha val="9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a brief summary of your idea, including the key concept and approach. Provide a brief overview of your solution and how it addresses the problem statement.</a:t>
            </a:r>
            <a:endParaRPr lang="en-US" sz="1600" dirty="0"/>
          </a:p>
        </p:txBody>
      </p:sp>
      <p:sp>
        <p:nvSpPr>
          <p:cNvPr id="17" name="Shape 11"/>
          <p:cNvSpPr/>
          <p:nvPr/>
        </p:nvSpPr>
        <p:spPr>
          <a:xfrm>
            <a:off x="961949" y="4060850"/>
            <a:ext cx="10267798" cy="895198"/>
          </a:xfrm>
          <a:prstGeom prst="roundRect">
            <a:avLst>
              <a:gd name="adj" fmla="val 8693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162202" y="4261104"/>
            <a:ext cx="1996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CONCEPT &amp; APPROACH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162202" y="4528109"/>
            <a:ext cx="76773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{Briefly describe the core concept of your idea. What is the fundamental approach you are taking?}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961949" y="5108753"/>
            <a:ext cx="10267798" cy="895198"/>
          </a:xfrm>
          <a:prstGeom prst="roundRect">
            <a:avLst>
              <a:gd name="adj" fmla="val 8693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5"/>
          <p:cNvSpPr txBox="1"/>
          <p:nvPr/>
        </p:nvSpPr>
        <p:spPr>
          <a:xfrm>
            <a:off x="1162202" y="5309006"/>
            <a:ext cx="1548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SOLUTION OVERVIEW</a:t>
            </a:r>
            <a:endParaRPr lang="en-US" sz="1000" dirty="0"/>
          </a:p>
        </p:txBody>
      </p:sp>
      <p:sp>
        <p:nvSpPr>
          <p:cNvPr id="22" name="Text 16"/>
          <p:cNvSpPr txBox="1"/>
          <p:nvPr/>
        </p:nvSpPr>
        <p:spPr>
          <a:xfrm>
            <a:off x="1162202" y="5575097"/>
            <a:ext cx="8458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an overview of the solution. How does it effectively solve the problem identified in the previous slide?}</a:t>
            </a:r>
            <a:endParaRPr lang="en-US" sz="12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033FF08-6369-1C95-EB39-A51D568DF0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2164" y="228650"/>
            <a:ext cx="1607366" cy="783591"/>
          </a:xfrm>
          <a:prstGeom prst="rect">
            <a:avLst/>
          </a:prstGeom>
        </p:spPr>
      </p:pic>
      <p:sp>
        <p:nvSpPr>
          <p:cNvPr id="25" name="Shape 1">
            <a:extLst>
              <a:ext uri="{FF2B5EF4-FFF2-40B4-BE49-F238E27FC236}">
                <a16:creationId xmlns:a16="http://schemas.microsoft.com/office/drawing/2014/main" id="{82B7216B-04F1-E2CC-935F-9AA2CE5B9E43}"/>
              </a:ext>
            </a:extLst>
          </p:cNvPr>
          <p:cNvSpPr/>
          <p:nvPr/>
        </p:nvSpPr>
        <p:spPr>
          <a:xfrm>
            <a:off x="571500" y="209602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743FE56-9400-E309-F93C-96E3C8B4AF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375" y="329389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1029614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Proposed Solution -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Describe your Idea/Solution</a:t>
            </a:r>
            <a:r>
              <a:rPr lang="en-US" sz="2400" b="1" u="sng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Prototype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1104595" y="2583180"/>
            <a:ext cx="2862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10172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your idea in detail. Include the methodology, technologies involved, and how it addresses the chosen problem statement.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4134002"/>
            <a:ext cx="102677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372661"/>
            <a:ext cx="13670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SOLUTION DETAILS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648810"/>
            <a:ext cx="8996782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specific details about your proposed solution here. Explain the methodology, technologies, and implementation strategy.}</a:t>
            </a:r>
            <a:endParaRPr lang="en-US" sz="13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67D8EB9-0510-8E20-AE50-3B9EC87046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2164" y="227710"/>
            <a:ext cx="1607366" cy="783591"/>
          </a:xfrm>
          <a:prstGeom prst="rect">
            <a:avLst/>
          </a:prstGeom>
        </p:spPr>
      </p:pic>
      <p:sp>
        <p:nvSpPr>
          <p:cNvPr id="22" name="Shape 1">
            <a:extLst>
              <a:ext uri="{FF2B5EF4-FFF2-40B4-BE49-F238E27FC236}">
                <a16:creationId xmlns:a16="http://schemas.microsoft.com/office/drawing/2014/main" id="{50164B49-38DE-6195-0A8B-DC6EC6DA2457}"/>
              </a:ext>
            </a:extLst>
          </p:cNvPr>
          <p:cNvSpPr/>
          <p:nvPr/>
        </p:nvSpPr>
        <p:spPr>
          <a:xfrm>
            <a:off x="571500" y="142799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8A68BD0-3127-AC0B-80B4-CA2643B37A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53" y="276669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498622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Innovation and Uniqueness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1162202" y="2583180"/>
            <a:ext cx="1719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98014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Highlight what makes your idea unique or innovative compared to existing solutions.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3845052"/>
            <a:ext cx="5020056" cy="1429207"/>
          </a:xfrm>
          <a:prstGeom prst="roundRect">
            <a:avLst>
              <a:gd name="adj" fmla="val 3412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082796"/>
            <a:ext cx="12719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INNOVATION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349801"/>
            <a:ext cx="4429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{Describe the core innovation of your solution here. Is it a new technology, a new application, or a novel process?}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6210605" y="3845052"/>
            <a:ext cx="5020056" cy="1429207"/>
          </a:xfrm>
          <a:prstGeom prst="roundRect">
            <a:avLst>
              <a:gd name="adj" fmla="val 3412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5"/>
          <p:cNvSpPr txBox="1"/>
          <p:nvPr/>
        </p:nvSpPr>
        <p:spPr>
          <a:xfrm>
            <a:off x="6448349" y="4082796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COMPETITIVE ADVANTAGE</a:t>
            </a:r>
            <a:endParaRPr lang="en-US" sz="1000" dirty="0"/>
          </a:p>
        </p:txBody>
      </p:sp>
      <p:sp>
        <p:nvSpPr>
          <p:cNvPr id="22" name="Text 16"/>
          <p:cNvSpPr txBox="1"/>
          <p:nvPr/>
        </p:nvSpPr>
        <p:spPr>
          <a:xfrm>
            <a:off x="6448349" y="4349801"/>
            <a:ext cx="423915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{Explain how your solution is better than existing alternatives. Focus on efficiency, cost, performance, or usability.}</a:t>
            </a:r>
            <a:endParaRPr lang="en-US" sz="12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8B85B4A-4413-5424-84AE-2AF429F27F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8322" y="228650"/>
            <a:ext cx="1607366" cy="783591"/>
          </a:xfrm>
          <a:prstGeom prst="rect">
            <a:avLst/>
          </a:prstGeom>
        </p:spPr>
      </p:pic>
      <p:sp>
        <p:nvSpPr>
          <p:cNvPr id="25" name="Shape 1">
            <a:extLst>
              <a:ext uri="{FF2B5EF4-FFF2-40B4-BE49-F238E27FC236}">
                <a16:creationId xmlns:a16="http://schemas.microsoft.com/office/drawing/2014/main" id="{BB3A3471-21A6-8A80-8399-32E98C63F186}"/>
              </a:ext>
            </a:extLst>
          </p:cNvPr>
          <p:cNvSpPr/>
          <p:nvPr/>
        </p:nvSpPr>
        <p:spPr>
          <a:xfrm>
            <a:off x="571500" y="258065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ADA517E-8996-A444-E540-A2F9B8F98D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29" y="393700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372892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Impact and Benefits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33856" y="258318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1023945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Explain how your solution will make an impact, such as improving </a:t>
            </a:r>
            <a:r>
              <a:rPr lang="en-US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performance</a:t>
            </a: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reducing costs, increasing efficiency, or solving other challenges.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4210812"/>
            <a:ext cx="5020056" cy="1200607"/>
          </a:xfrm>
          <a:prstGeom prst="roundRect">
            <a:avLst>
              <a:gd name="adj" fmla="val 4836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200607" y="4486961"/>
            <a:ext cx="152705" cy="15270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466698" y="4448556"/>
            <a:ext cx="13240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Impact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1200607" y="4791456"/>
            <a:ext cx="4148633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the most significant benefit or direct impact of your solution here.</a:t>
            </a:r>
            <a:endParaRPr lang="en-US" sz="1000" dirty="0"/>
          </a:p>
        </p:txBody>
      </p:sp>
      <p:sp>
        <p:nvSpPr>
          <p:cNvPr id="21" name="Shape 14"/>
          <p:cNvSpPr/>
          <p:nvPr/>
        </p:nvSpPr>
        <p:spPr>
          <a:xfrm>
            <a:off x="6210605" y="4210812"/>
            <a:ext cx="5020056" cy="1200607"/>
          </a:xfrm>
          <a:prstGeom prst="roundRect">
            <a:avLst>
              <a:gd name="adj" fmla="val 4836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 l="-33" r="-33"/>
          <a:stretch/>
        </p:blipFill>
        <p:spPr>
          <a:xfrm>
            <a:off x="6448349" y="4486961"/>
            <a:ext cx="171907" cy="152705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6734556" y="4448556"/>
            <a:ext cx="19248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Quantifiable Outcomes</a:t>
            </a:r>
            <a:endParaRPr lang="en-US" sz="1200" dirty="0"/>
          </a:p>
        </p:txBody>
      </p:sp>
      <p:sp>
        <p:nvSpPr>
          <p:cNvPr id="24" name="Text 16"/>
          <p:cNvSpPr txBox="1"/>
          <p:nvPr/>
        </p:nvSpPr>
        <p:spPr>
          <a:xfrm>
            <a:off x="6448349" y="4791456"/>
            <a:ext cx="3986784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 potential metrics or stats (e.g., "50% cost reduction", "2x efficiency").</a:t>
            </a:r>
            <a:endParaRPr lang="en-US" sz="10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C2A87E08-9934-FBF2-2F29-11A8271B36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6922" y="227710"/>
            <a:ext cx="1607366" cy="783591"/>
          </a:xfrm>
          <a:prstGeom prst="rect">
            <a:avLst/>
          </a:prstGeom>
        </p:spPr>
      </p:pic>
      <p:sp>
        <p:nvSpPr>
          <p:cNvPr id="27" name="Shape 1">
            <a:extLst>
              <a:ext uri="{FF2B5EF4-FFF2-40B4-BE49-F238E27FC236}">
                <a16:creationId xmlns:a16="http://schemas.microsoft.com/office/drawing/2014/main" id="{850BA2BE-D607-619F-6960-A71277019D3B}"/>
              </a:ext>
            </a:extLst>
          </p:cNvPr>
          <p:cNvSpPr/>
          <p:nvPr/>
        </p:nvSpPr>
        <p:spPr>
          <a:xfrm>
            <a:off x="571500" y="209602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5D3E59C-FE74-F0BE-9B10-98C8003398B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859" y="329389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238098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00607"/>
            <a:ext cx="782452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Technology &amp; Feasibility/Methodology Used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1879092"/>
            <a:ext cx="11048695" cy="4695444"/>
          </a:xfrm>
          <a:prstGeom prst="roundRect">
            <a:avLst>
              <a:gd name="adj" fmla="val 63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1879092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1879092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269541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33856" y="2440534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1762049" y="2287829"/>
            <a:ext cx="934425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9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the technologies, methodologies, or tools you plan to use to implement your idea.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1762049" y="3238805"/>
            <a:ext cx="94676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2000707" y="3477463"/>
            <a:ext cx="20336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IMPLEMENTATION STRATEGY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2000707" y="3753612"/>
            <a:ext cx="8748979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a detailed breakdown of your technical stack (Hardware/Software), architectural approach, and feasibility analysis here.}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961949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rcRect t="-45" b="-45"/>
          <a:stretch/>
        </p:blipFill>
        <p:spPr>
          <a:xfrm>
            <a:off x="2481682" y="5451653"/>
            <a:ext cx="256946" cy="228600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861718" y="5823814"/>
            <a:ext cx="1608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Software Architecture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4448556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82005" y="5451653"/>
            <a:ext cx="228600" cy="228600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5287061" y="5823814"/>
            <a:ext cx="17227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Hardware Components</a:t>
            </a:r>
            <a:endParaRPr lang="en-US" sz="1000" dirty="0"/>
          </a:p>
        </p:txBody>
      </p:sp>
      <p:sp>
        <p:nvSpPr>
          <p:cNvPr id="26" name="Shape 18"/>
          <p:cNvSpPr/>
          <p:nvPr/>
        </p:nvSpPr>
        <p:spPr>
          <a:xfrm>
            <a:off x="7934249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67698" y="5451653"/>
            <a:ext cx="228600" cy="228600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8919058" y="5823814"/>
            <a:ext cx="143652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Development Tools</a:t>
            </a:r>
            <a:endParaRPr lang="en-US" sz="10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A9CA506-8684-B4DC-6650-2E5F61A7B0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4743" y="228600"/>
            <a:ext cx="1607366" cy="783591"/>
          </a:xfrm>
          <a:prstGeom prst="rect">
            <a:avLst/>
          </a:prstGeom>
        </p:spPr>
      </p:pic>
      <p:sp>
        <p:nvSpPr>
          <p:cNvPr id="31" name="Shape 1">
            <a:extLst>
              <a:ext uri="{FF2B5EF4-FFF2-40B4-BE49-F238E27FC236}">
                <a16:creationId xmlns:a16="http://schemas.microsoft.com/office/drawing/2014/main" id="{10B6379C-1BCE-6784-4600-934501FC5F97}"/>
              </a:ext>
            </a:extLst>
          </p:cNvPr>
          <p:cNvSpPr/>
          <p:nvPr/>
        </p:nvSpPr>
        <p:spPr>
          <a:xfrm>
            <a:off x="571500" y="240793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D18A824-BCDE-0A33-4245-E3C168F9E6D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01" y="378206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360456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GitHub &amp; Video Link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1190549" y="2696566"/>
            <a:ext cx="9810598" cy="1447495"/>
          </a:xfrm>
          <a:prstGeom prst="roundRect">
            <a:avLst>
              <a:gd name="adj" fmla="val 4987"/>
            </a:avLst>
          </a:prstGeom>
          <a:noFill/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0"/>
          <p:cNvSpPr/>
          <p:nvPr/>
        </p:nvSpPr>
        <p:spPr>
          <a:xfrm>
            <a:off x="1429207" y="3087014"/>
            <a:ext cx="666598" cy="666598"/>
          </a:xfrm>
          <a:prstGeom prst="ellipse">
            <a:avLst/>
          </a:prstGeom>
          <a:solidFill>
            <a:srgbClr val="273383">
              <a:alpha val="60000"/>
            </a:srgbClr>
          </a:solidFill>
          <a:ln w="25400">
            <a:solidFill>
              <a:srgbClr val="AEFF82"/>
            </a:solidFill>
            <a:prstDash val="solid"/>
          </a:ln>
          <a:effectLst>
            <a:outerShdw blurRad="139700" dist="12700" dir="16200000" algn="bl" rotWithShape="0">
              <a:srgbClr val="88E555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rcRect l="-237" r="-237"/>
          <a:stretch/>
        </p:blipFill>
        <p:spPr>
          <a:xfrm>
            <a:off x="1595628" y="3248863"/>
            <a:ext cx="333756" cy="342900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2400300" y="2934310"/>
            <a:ext cx="2000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GitHub Repository</a:t>
            </a:r>
            <a:endParaRPr lang="en-US" sz="1500" dirty="0"/>
          </a:p>
        </p:txBody>
      </p:sp>
      <p:sp>
        <p:nvSpPr>
          <p:cNvPr id="18" name="Shape 12"/>
          <p:cNvSpPr/>
          <p:nvPr/>
        </p:nvSpPr>
        <p:spPr>
          <a:xfrm>
            <a:off x="2400300" y="3315614"/>
            <a:ext cx="8363102" cy="590702"/>
          </a:xfrm>
          <a:prstGeom prst="roundRect">
            <a:avLst>
              <a:gd name="adj" fmla="val 19974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4B556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rcRect t="-180" b="-180"/>
          <a:stretch/>
        </p:blipFill>
        <p:spPr>
          <a:xfrm>
            <a:off x="2562149" y="3535070"/>
            <a:ext cx="190195" cy="152705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2866644" y="3487522"/>
            <a:ext cx="38916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{Paste your GitHub / Source Code Link here}</a:t>
            </a:r>
            <a:endParaRPr lang="en-US" sz="1300" dirty="0"/>
          </a:p>
        </p:txBody>
      </p:sp>
      <p:sp>
        <p:nvSpPr>
          <p:cNvPr id="21" name="Shape 14"/>
          <p:cNvSpPr/>
          <p:nvPr/>
        </p:nvSpPr>
        <p:spPr>
          <a:xfrm>
            <a:off x="1190549" y="4449470"/>
            <a:ext cx="9810598" cy="1447495"/>
          </a:xfrm>
          <a:prstGeom prst="roundRect">
            <a:avLst>
              <a:gd name="adj" fmla="val 4987"/>
            </a:avLst>
          </a:prstGeom>
          <a:noFill/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Shape 15"/>
          <p:cNvSpPr/>
          <p:nvPr/>
        </p:nvSpPr>
        <p:spPr>
          <a:xfrm>
            <a:off x="1429207" y="4839919"/>
            <a:ext cx="666598" cy="666598"/>
          </a:xfrm>
          <a:prstGeom prst="ellipse">
            <a:avLst/>
          </a:prstGeom>
          <a:solidFill>
            <a:srgbClr val="273383">
              <a:alpha val="60000"/>
            </a:srgbClr>
          </a:solidFill>
          <a:ln w="25400">
            <a:solidFill>
              <a:srgbClr val="AEFF82"/>
            </a:solidFill>
            <a:prstDash val="solid"/>
          </a:ln>
          <a:effectLst>
            <a:outerShdw blurRad="139700" dist="12700" dir="16200000" algn="bl" rotWithShape="0">
              <a:srgbClr val="88E555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rcRect l="-607" r="-607"/>
          <a:stretch/>
        </p:blipFill>
        <p:spPr>
          <a:xfrm>
            <a:off x="1567282" y="5001768"/>
            <a:ext cx="390449" cy="342900"/>
          </a:xfrm>
          <a:prstGeom prst="rect">
            <a:avLst/>
          </a:prstGeom>
        </p:spPr>
      </p:pic>
      <p:sp>
        <p:nvSpPr>
          <p:cNvPr id="24" name="Text 16"/>
          <p:cNvSpPr txBox="1"/>
          <p:nvPr/>
        </p:nvSpPr>
        <p:spPr>
          <a:xfrm>
            <a:off x="2400300" y="4687214"/>
            <a:ext cx="30861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Prototype / Simulation Video</a:t>
            </a:r>
            <a:endParaRPr lang="en-US" sz="1500" dirty="0"/>
          </a:p>
        </p:txBody>
      </p:sp>
      <p:sp>
        <p:nvSpPr>
          <p:cNvPr id="25" name="Shape 17"/>
          <p:cNvSpPr/>
          <p:nvPr/>
        </p:nvSpPr>
        <p:spPr>
          <a:xfrm>
            <a:off x="2400300" y="5068519"/>
            <a:ext cx="8363102" cy="590702"/>
          </a:xfrm>
          <a:prstGeom prst="roundRect">
            <a:avLst>
              <a:gd name="adj" fmla="val 19974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4B556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9"/>
          <a:srcRect l="-33" r="-33"/>
          <a:stretch/>
        </p:blipFill>
        <p:spPr>
          <a:xfrm>
            <a:off x="2562149" y="5287061"/>
            <a:ext cx="171907" cy="152705"/>
          </a:xfrm>
          <a:prstGeom prst="rect">
            <a:avLst/>
          </a:prstGeom>
        </p:spPr>
      </p:pic>
      <p:sp>
        <p:nvSpPr>
          <p:cNvPr id="27" name="Text 18"/>
          <p:cNvSpPr txBox="1"/>
          <p:nvPr/>
        </p:nvSpPr>
        <p:spPr>
          <a:xfrm>
            <a:off x="2848356" y="5239512"/>
            <a:ext cx="60533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{Paste your Video Link here showing simulation or working prototype}</a:t>
            </a:r>
            <a:endParaRPr lang="en-US" sz="13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AC5205F-3589-4B54-7039-C1C7052347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92164" y="227710"/>
            <a:ext cx="1607366" cy="783591"/>
          </a:xfrm>
          <a:prstGeom prst="rect">
            <a:avLst/>
          </a:prstGeom>
        </p:spPr>
      </p:pic>
      <p:sp>
        <p:nvSpPr>
          <p:cNvPr id="30" name="Shape 1">
            <a:extLst>
              <a:ext uri="{FF2B5EF4-FFF2-40B4-BE49-F238E27FC236}">
                <a16:creationId xmlns:a16="http://schemas.microsoft.com/office/drawing/2014/main" id="{89A93441-4E5C-0FCA-6BDD-16AB2E1B711C}"/>
              </a:ext>
            </a:extLst>
          </p:cNvPr>
          <p:cNvSpPr/>
          <p:nvPr/>
        </p:nvSpPr>
        <p:spPr>
          <a:xfrm>
            <a:off x="571500" y="167944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73E0C32B-9271-FA34-86BB-7D95EB5AB3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01" y="297181"/>
            <a:ext cx="9163491" cy="5864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735</Words>
  <Application>Microsoft Office PowerPoint</Application>
  <PresentationFormat>Widescreen</PresentationFormat>
  <Paragraphs>99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Poppins</vt:lpstr>
      <vt:lpstr>ui-monospace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Inter Institutional Inclusive  Innovations Center</cp:lastModifiedBy>
  <cp:revision>2</cp:revision>
  <dcterms:created xsi:type="dcterms:W3CDTF">2026-01-15T05:38:47Z</dcterms:created>
  <dcterms:modified xsi:type="dcterms:W3CDTF">2026-07-24T04:52:04Z</dcterms:modified>
</cp:coreProperties>
</file>