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63" r:id="rId6"/>
    <p:sldId id="264" r:id="rId7"/>
    <p:sldId id="265" r:id="rId8"/>
    <p:sldId id="266" r:id="rId9"/>
    <p:sldId id="267" r:id="rId10"/>
    <p:sldId id="259" r:id="rId11"/>
    <p:sldId id="260" r:id="rId12"/>
    <p:sldId id="262" r:id="rId13"/>
    <p:sldId id="257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C0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E0134B-77E2-E44C-B963-8FC3D1A42428}" v="201" dt="2026-04-11T05:13:07.699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9" autoAdjust="0"/>
    <p:restoredTop sz="96622" autoAdjust="0"/>
  </p:normalViewPr>
  <p:slideViewPr>
    <p:cSldViewPr snapToGrid="0">
      <p:cViewPr varScale="1">
        <p:scale>
          <a:sx n="124" d="100"/>
          <a:sy n="124" d="100"/>
        </p:scale>
        <p:origin x="2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2"/>
        <a:sy n="1" d="2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tterjee, Sudhanya" userId="6a66ebee-396e-4881-88f8-f8287cfbf1ff" providerId="ADAL" clId="{17A9F13C-8166-54FF-A1C9-D407CF1F8536}"/>
    <pc:docChg chg="undo custSel addSld modSld sldOrd">
      <pc:chgData name="Chatterjee, Sudhanya" userId="6a66ebee-396e-4881-88f8-f8287cfbf1ff" providerId="ADAL" clId="{17A9F13C-8166-54FF-A1C9-D407CF1F8536}" dt="2026-04-11T05:13:13.699" v="1529" actId="1076"/>
      <pc:docMkLst>
        <pc:docMk/>
      </pc:docMkLst>
      <pc:sldChg chg="addSp delSp modSp mod">
        <pc:chgData name="Chatterjee, Sudhanya" userId="6a66ebee-396e-4881-88f8-f8287cfbf1ff" providerId="ADAL" clId="{17A9F13C-8166-54FF-A1C9-D407CF1F8536}" dt="2026-04-11T05:03:42.523" v="1523" actId="20577"/>
        <pc:sldMkLst>
          <pc:docMk/>
          <pc:sldMk cId="3425293588" sldId="256"/>
        </pc:sldMkLst>
        <pc:spChg chg="add del mod">
          <ac:chgData name="Chatterjee, Sudhanya" userId="6a66ebee-396e-4881-88f8-f8287cfbf1ff" providerId="ADAL" clId="{17A9F13C-8166-54FF-A1C9-D407CF1F8536}" dt="2026-04-11T05:00:36.040" v="1442" actId="478"/>
          <ac:spMkLst>
            <pc:docMk/>
            <pc:sldMk cId="3425293588" sldId="256"/>
            <ac:spMk id="2" creationId="{799D0318-B7C7-C48D-36C8-AA1971F25B4C}"/>
          </ac:spMkLst>
        </pc:spChg>
        <pc:spChg chg="mod">
          <ac:chgData name="Chatterjee, Sudhanya" userId="6a66ebee-396e-4881-88f8-f8287cfbf1ff" providerId="ADAL" clId="{17A9F13C-8166-54FF-A1C9-D407CF1F8536}" dt="2026-04-11T05:03:42.523" v="1523" actId="20577"/>
          <ac:spMkLst>
            <pc:docMk/>
            <pc:sldMk cId="3425293588" sldId="256"/>
            <ac:spMk id="13" creationId="{B68A4248-D79C-4B1B-A543-21778DFCB703}"/>
          </ac:spMkLst>
        </pc:spChg>
      </pc:sldChg>
      <pc:sldChg chg="ord">
        <pc:chgData name="Chatterjee, Sudhanya" userId="6a66ebee-396e-4881-88f8-f8287cfbf1ff" providerId="ADAL" clId="{17A9F13C-8166-54FF-A1C9-D407CF1F8536}" dt="2026-04-11T02:30:06.514" v="511" actId="20578"/>
        <pc:sldMkLst>
          <pc:docMk/>
          <pc:sldMk cId="3002195219" sldId="257"/>
        </pc:sldMkLst>
      </pc:sldChg>
      <pc:sldChg chg="ord">
        <pc:chgData name="Chatterjee, Sudhanya" userId="6a66ebee-396e-4881-88f8-f8287cfbf1ff" providerId="ADAL" clId="{17A9F13C-8166-54FF-A1C9-D407CF1F8536}" dt="2026-04-11T02:30:06.514" v="511" actId="20578"/>
        <pc:sldMkLst>
          <pc:docMk/>
          <pc:sldMk cId="1806995280" sldId="258"/>
        </pc:sldMkLst>
      </pc:sldChg>
      <pc:sldChg chg="modSp">
        <pc:chgData name="Chatterjee, Sudhanya" userId="6a66ebee-396e-4881-88f8-f8287cfbf1ff" providerId="ADAL" clId="{17A9F13C-8166-54FF-A1C9-D407CF1F8536}" dt="2026-04-11T01:45:34.716" v="223" actId="20577"/>
        <pc:sldMkLst>
          <pc:docMk/>
          <pc:sldMk cId="3101625011" sldId="259"/>
        </pc:sldMkLst>
        <pc:spChg chg="mod">
          <ac:chgData name="Chatterjee, Sudhanya" userId="6a66ebee-396e-4881-88f8-f8287cfbf1ff" providerId="ADAL" clId="{17A9F13C-8166-54FF-A1C9-D407CF1F8536}" dt="2026-04-11T01:45:34.716" v="223" actId="20577"/>
          <ac:spMkLst>
            <pc:docMk/>
            <pc:sldMk cId="3101625011" sldId="259"/>
            <ac:spMk id="13" creationId="{22D1ED31-4E5C-1D2C-76E2-01C4A1500F73}"/>
          </ac:spMkLst>
        </pc:spChg>
      </pc:sldChg>
      <pc:sldChg chg="addSp modSp mod modAnim">
        <pc:chgData name="Chatterjee, Sudhanya" userId="6a66ebee-396e-4881-88f8-f8287cfbf1ff" providerId="ADAL" clId="{17A9F13C-8166-54FF-A1C9-D407CF1F8536}" dt="2026-04-11T04:52:26.012" v="1350"/>
        <pc:sldMkLst>
          <pc:docMk/>
          <pc:sldMk cId="504905462" sldId="260"/>
        </pc:sldMkLst>
        <pc:spChg chg="add mod">
          <ac:chgData name="Chatterjee, Sudhanya" userId="6a66ebee-396e-4881-88f8-f8287cfbf1ff" providerId="ADAL" clId="{17A9F13C-8166-54FF-A1C9-D407CF1F8536}" dt="2026-04-11T04:52:19.766" v="1349" actId="207"/>
          <ac:spMkLst>
            <pc:docMk/>
            <pc:sldMk cId="504905462" sldId="260"/>
            <ac:spMk id="3" creationId="{9050DFFF-F6E0-5C1B-8FF3-7763F56B48FE}"/>
          </ac:spMkLst>
        </pc:spChg>
        <pc:spChg chg="mod">
          <ac:chgData name="Chatterjee, Sudhanya" userId="6a66ebee-396e-4881-88f8-f8287cfbf1ff" providerId="ADAL" clId="{17A9F13C-8166-54FF-A1C9-D407CF1F8536}" dt="2026-04-11T04:51:31.336" v="1293" actId="1076"/>
          <ac:spMkLst>
            <pc:docMk/>
            <pc:sldMk cId="504905462" sldId="260"/>
            <ac:spMk id="13" creationId="{C1103FFA-63C2-64A5-9E64-05E549066658}"/>
          </ac:spMkLst>
        </pc:spChg>
        <pc:spChg chg="mod">
          <ac:chgData name="Chatterjee, Sudhanya" userId="6a66ebee-396e-4881-88f8-f8287cfbf1ff" providerId="ADAL" clId="{17A9F13C-8166-54FF-A1C9-D407CF1F8536}" dt="2026-04-11T02:29:38.956" v="510" actId="1076"/>
          <ac:spMkLst>
            <pc:docMk/>
            <pc:sldMk cId="504905462" sldId="260"/>
            <ac:spMk id="15" creationId="{360AB280-3640-4967-6EE6-94BDB826B931}"/>
          </ac:spMkLst>
        </pc:spChg>
      </pc:sldChg>
      <pc:sldChg chg="modSp mod ord modShow">
        <pc:chgData name="Chatterjee, Sudhanya" userId="6a66ebee-396e-4881-88f8-f8287cfbf1ff" providerId="ADAL" clId="{17A9F13C-8166-54FF-A1C9-D407CF1F8536}" dt="2026-04-11T04:40:27.463" v="1115" actId="20578"/>
        <pc:sldMkLst>
          <pc:docMk/>
          <pc:sldMk cId="3078407638" sldId="261"/>
        </pc:sldMkLst>
        <pc:spChg chg="mod">
          <ac:chgData name="Chatterjee, Sudhanya" userId="6a66ebee-396e-4881-88f8-f8287cfbf1ff" providerId="ADAL" clId="{17A9F13C-8166-54FF-A1C9-D407CF1F8536}" dt="2026-04-11T04:39:58.416" v="1111" actId="1076"/>
          <ac:spMkLst>
            <pc:docMk/>
            <pc:sldMk cId="3078407638" sldId="261"/>
            <ac:spMk id="3" creationId="{00C991FE-8504-AC30-3E8B-9E79C1EEE462}"/>
          </ac:spMkLst>
        </pc:spChg>
      </pc:sldChg>
      <pc:sldChg chg="addSp delSp modSp mod delAnim modAnim">
        <pc:chgData name="Chatterjee, Sudhanya" userId="6a66ebee-396e-4881-88f8-f8287cfbf1ff" providerId="ADAL" clId="{17A9F13C-8166-54FF-A1C9-D407CF1F8536}" dt="2026-04-11T01:45:07.617" v="217"/>
        <pc:sldMkLst>
          <pc:docMk/>
          <pc:sldMk cId="4186704248" sldId="263"/>
        </pc:sldMkLst>
        <pc:spChg chg="mod">
          <ac:chgData name="Chatterjee, Sudhanya" userId="6a66ebee-396e-4881-88f8-f8287cfbf1ff" providerId="ADAL" clId="{17A9F13C-8166-54FF-A1C9-D407CF1F8536}" dt="2026-04-11T01:39:58.855" v="20" actId="1036"/>
          <ac:spMkLst>
            <pc:docMk/>
            <pc:sldMk cId="4186704248" sldId="263"/>
            <ac:spMk id="4" creationId="{9B1CAD7A-0C93-6458-C825-9B0B4923EFD3}"/>
          </ac:spMkLst>
        </pc:spChg>
        <pc:spChg chg="mod">
          <ac:chgData name="Chatterjee, Sudhanya" userId="6a66ebee-396e-4881-88f8-f8287cfbf1ff" providerId="ADAL" clId="{17A9F13C-8166-54FF-A1C9-D407CF1F8536}" dt="2026-04-11T01:39:58.855" v="20" actId="1036"/>
          <ac:spMkLst>
            <pc:docMk/>
            <pc:sldMk cId="4186704248" sldId="263"/>
            <ac:spMk id="5" creationId="{911D6551-44C2-7C4A-ADD4-0831B5E13261}"/>
          </ac:spMkLst>
        </pc:spChg>
        <pc:spChg chg="mod">
          <ac:chgData name="Chatterjee, Sudhanya" userId="6a66ebee-396e-4881-88f8-f8287cfbf1ff" providerId="ADAL" clId="{17A9F13C-8166-54FF-A1C9-D407CF1F8536}" dt="2026-04-11T01:39:58.855" v="20" actId="1036"/>
          <ac:spMkLst>
            <pc:docMk/>
            <pc:sldMk cId="4186704248" sldId="263"/>
            <ac:spMk id="12" creationId="{BCBB7DB4-89C8-8B49-2617-9653533C2B38}"/>
          </ac:spMkLst>
        </pc:spChg>
        <pc:spChg chg="add mod">
          <ac:chgData name="Chatterjee, Sudhanya" userId="6a66ebee-396e-4881-88f8-f8287cfbf1ff" providerId="ADAL" clId="{17A9F13C-8166-54FF-A1C9-D407CF1F8536}" dt="2026-04-11T01:43:42.315" v="139" actId="1076"/>
          <ac:spMkLst>
            <pc:docMk/>
            <pc:sldMk cId="4186704248" sldId="263"/>
            <ac:spMk id="18" creationId="{16D02647-3C59-8D49-B984-1EA445F11925}"/>
          </ac:spMkLst>
        </pc:spChg>
        <pc:spChg chg="add mod">
          <ac:chgData name="Chatterjee, Sudhanya" userId="6a66ebee-396e-4881-88f8-f8287cfbf1ff" providerId="ADAL" clId="{17A9F13C-8166-54FF-A1C9-D407CF1F8536}" dt="2026-04-11T01:43:47.820" v="140" actId="1076"/>
          <ac:spMkLst>
            <pc:docMk/>
            <pc:sldMk cId="4186704248" sldId="263"/>
            <ac:spMk id="19" creationId="{3D7300CC-FC03-77D6-7707-483F41F0066E}"/>
          </ac:spMkLst>
        </pc:spChg>
        <pc:spChg chg="add mod">
          <ac:chgData name="Chatterjee, Sudhanya" userId="6a66ebee-396e-4881-88f8-f8287cfbf1ff" providerId="ADAL" clId="{17A9F13C-8166-54FF-A1C9-D407CF1F8536}" dt="2026-04-11T01:43:31.743" v="138" actId="1036"/>
          <ac:spMkLst>
            <pc:docMk/>
            <pc:sldMk cId="4186704248" sldId="263"/>
            <ac:spMk id="20" creationId="{AB803B97-15A9-696D-A4F4-E2D71C8A6DA1}"/>
          </ac:spMkLst>
        </pc:spChg>
        <pc:spChg chg="add mod">
          <ac:chgData name="Chatterjee, Sudhanya" userId="6a66ebee-396e-4881-88f8-f8287cfbf1ff" providerId="ADAL" clId="{17A9F13C-8166-54FF-A1C9-D407CF1F8536}" dt="2026-04-11T01:44:46.419" v="215" actId="207"/>
          <ac:spMkLst>
            <pc:docMk/>
            <pc:sldMk cId="4186704248" sldId="263"/>
            <ac:spMk id="21" creationId="{7319209E-C088-829D-B87E-ED39AEE5BDB3}"/>
          </ac:spMkLst>
        </pc:spChg>
        <pc:spChg chg="add mod">
          <ac:chgData name="Chatterjee, Sudhanya" userId="6a66ebee-396e-4881-88f8-f8287cfbf1ff" providerId="ADAL" clId="{17A9F13C-8166-54FF-A1C9-D407CF1F8536}" dt="2026-04-11T01:44:42.140" v="214" actId="207"/>
          <ac:spMkLst>
            <pc:docMk/>
            <pc:sldMk cId="4186704248" sldId="263"/>
            <ac:spMk id="22" creationId="{926951F7-2099-FA5B-7C10-1DBD2489772A}"/>
          </ac:spMkLst>
        </pc:spChg>
        <pc:grpChg chg="mod">
          <ac:chgData name="Chatterjee, Sudhanya" userId="6a66ebee-396e-4881-88f8-f8287cfbf1ff" providerId="ADAL" clId="{17A9F13C-8166-54FF-A1C9-D407CF1F8536}" dt="2026-04-11T01:39:58.855" v="20" actId="1036"/>
          <ac:grpSpMkLst>
            <pc:docMk/>
            <pc:sldMk cId="4186704248" sldId="263"/>
            <ac:grpSpMk id="11" creationId="{11152670-DA0C-7718-CA5A-1122121A6857}"/>
          </ac:grpSpMkLst>
        </pc:grpChg>
        <pc:picChg chg="del mod">
          <ac:chgData name="Chatterjee, Sudhanya" userId="6a66ebee-396e-4881-88f8-f8287cfbf1ff" providerId="ADAL" clId="{17A9F13C-8166-54FF-A1C9-D407CF1F8536}" dt="2026-04-11T01:42:37.878" v="61" actId="478"/>
          <ac:picMkLst>
            <pc:docMk/>
            <pc:sldMk cId="4186704248" sldId="263"/>
            <ac:picMk id="17" creationId="{072BE8F5-5963-0B2F-4565-D51F5A13B959}"/>
          </ac:picMkLst>
        </pc:picChg>
      </pc:sldChg>
      <pc:sldChg chg="modSp mod">
        <pc:chgData name="Chatterjee, Sudhanya" userId="6a66ebee-396e-4881-88f8-f8287cfbf1ff" providerId="ADAL" clId="{17A9F13C-8166-54FF-A1C9-D407CF1F8536}" dt="2026-04-11T01:39:07.733" v="0" actId="20577"/>
        <pc:sldMkLst>
          <pc:docMk/>
          <pc:sldMk cId="3960207935" sldId="264"/>
        </pc:sldMkLst>
        <pc:spChg chg="mod">
          <ac:chgData name="Chatterjee, Sudhanya" userId="6a66ebee-396e-4881-88f8-f8287cfbf1ff" providerId="ADAL" clId="{17A9F13C-8166-54FF-A1C9-D407CF1F8536}" dt="2026-04-11T01:39:07.733" v="0" actId="20577"/>
          <ac:spMkLst>
            <pc:docMk/>
            <pc:sldMk cId="3960207935" sldId="264"/>
            <ac:spMk id="2" creationId="{A2C001E4-0A00-3AF6-F3DE-C05B0F3AB0D7}"/>
          </ac:spMkLst>
        </pc:spChg>
      </pc:sldChg>
      <pc:sldChg chg="addSp delSp modSp add mod delAnim modAnim">
        <pc:chgData name="Chatterjee, Sudhanya" userId="6a66ebee-396e-4881-88f8-f8287cfbf1ff" providerId="ADAL" clId="{17A9F13C-8166-54FF-A1C9-D407CF1F8536}" dt="2026-04-11T02:25:56.006" v="336"/>
        <pc:sldMkLst>
          <pc:docMk/>
          <pc:sldMk cId="491743834" sldId="265"/>
        </pc:sldMkLst>
        <pc:spChg chg="mod">
          <ac:chgData name="Chatterjee, Sudhanya" userId="6a66ebee-396e-4881-88f8-f8287cfbf1ff" providerId="ADAL" clId="{17A9F13C-8166-54FF-A1C9-D407CF1F8536}" dt="2026-04-11T02:24:31.237" v="317" actId="20577"/>
          <ac:spMkLst>
            <pc:docMk/>
            <pc:sldMk cId="491743834" sldId="265"/>
            <ac:spMk id="2" creationId="{DB65AFCA-67C2-2F5B-DD9B-68A7CB2EC6CA}"/>
          </ac:spMkLst>
        </pc:spChg>
        <pc:spChg chg="add mod">
          <ac:chgData name="Chatterjee, Sudhanya" userId="6a66ebee-396e-4881-88f8-f8287cfbf1ff" providerId="ADAL" clId="{17A9F13C-8166-54FF-A1C9-D407CF1F8536}" dt="2026-04-11T02:24:42.373" v="329" actId="20577"/>
          <ac:spMkLst>
            <pc:docMk/>
            <pc:sldMk cId="491743834" sldId="265"/>
            <ac:spMk id="76" creationId="{8F25C8E1-A89F-034E-E6AE-B8B8CC19CA06}"/>
          </ac:spMkLst>
        </pc:s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27" creationId="{120A02D6-DF94-C0D5-0F81-BD1550454612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28" creationId="{809A9842-6166-772D-C18D-B54AF8BEB331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29" creationId="{346CF904-D6FF-DF9F-82D0-F609AB5ECBC8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30" creationId="{DBD229E0-92BB-AE49-0D49-8C8195C18DAB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31" creationId="{DE0FD29D-9723-4186-89AD-703FBBFECB2E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54" creationId="{DA72B182-707D-3FE9-AE45-0C2CD9A5750F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55" creationId="{7DF92AD6-FD73-9F6A-17ED-2F81BD43B650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56" creationId="{7E8BB34A-EEEB-9BAE-963C-47ECFF3E22B8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57" creationId="{A380A2D2-9D99-6FB7-75FE-30CC0996AE55}"/>
          </ac:grpSpMkLst>
        </pc:grpChg>
        <pc:grpChg chg="del">
          <ac:chgData name="Chatterjee, Sudhanya" userId="6a66ebee-396e-4881-88f8-f8287cfbf1ff" providerId="ADAL" clId="{17A9F13C-8166-54FF-A1C9-D407CF1F8536}" dt="2026-04-11T01:47:08.666" v="225" actId="478"/>
          <ac:grpSpMkLst>
            <pc:docMk/>
            <pc:sldMk cId="491743834" sldId="265"/>
            <ac:grpSpMk id="58" creationId="{6FA7DDBF-F2D5-FC91-83E9-4F4426911821}"/>
          </ac:grpSpMkLst>
        </pc:grpChg>
        <pc:picChg chg="add mod">
          <ac:chgData name="Chatterjee, Sudhanya" userId="6a66ebee-396e-4881-88f8-f8287cfbf1ff" providerId="ADAL" clId="{17A9F13C-8166-54FF-A1C9-D407CF1F8536}" dt="2026-04-11T02:18:58.070" v="266" actId="1076"/>
          <ac:picMkLst>
            <pc:docMk/>
            <pc:sldMk cId="491743834" sldId="265"/>
            <ac:picMk id="5" creationId="{92943DCB-1961-6D16-6E7B-00A14C67F38F}"/>
          </ac:picMkLst>
        </pc:picChg>
        <pc:picChg chg="add mod">
          <ac:chgData name="Chatterjee, Sudhanya" userId="6a66ebee-396e-4881-88f8-f8287cfbf1ff" providerId="ADAL" clId="{17A9F13C-8166-54FF-A1C9-D407CF1F8536}" dt="2026-04-11T02:18:52.666" v="265" actId="1076"/>
          <ac:picMkLst>
            <pc:docMk/>
            <pc:sldMk cId="491743834" sldId="265"/>
            <ac:picMk id="7" creationId="{FE5B41F2-64FF-7D77-D777-EE1B86497D29}"/>
          </ac:picMkLst>
        </pc:picChg>
        <pc:picChg chg="add mod">
          <ac:chgData name="Chatterjee, Sudhanya" userId="6a66ebee-396e-4881-88f8-f8287cfbf1ff" providerId="ADAL" clId="{17A9F13C-8166-54FF-A1C9-D407CF1F8536}" dt="2026-04-11T01:49:31.129" v="258" actId="1076"/>
          <ac:picMkLst>
            <pc:docMk/>
            <pc:sldMk cId="491743834" sldId="265"/>
            <ac:picMk id="11" creationId="{2FC72881-E725-32C7-4EAB-23852E6643F4}"/>
          </ac:picMkLst>
        </pc:picChg>
        <pc:picChg chg="add mod">
          <ac:chgData name="Chatterjee, Sudhanya" userId="6a66ebee-396e-4881-88f8-f8287cfbf1ff" providerId="ADAL" clId="{17A9F13C-8166-54FF-A1C9-D407CF1F8536}" dt="2026-04-11T01:49:42.341" v="259" actId="1076"/>
          <ac:picMkLst>
            <pc:docMk/>
            <pc:sldMk cId="491743834" sldId="265"/>
            <ac:picMk id="15" creationId="{4998EBCB-6996-C066-26F0-6119DBDD0A96}"/>
          </ac:picMkLst>
        </pc:picChg>
        <pc:picChg chg="add mod">
          <ac:chgData name="Chatterjee, Sudhanya" userId="6a66ebee-396e-4881-88f8-f8287cfbf1ff" providerId="ADAL" clId="{17A9F13C-8166-54FF-A1C9-D407CF1F8536}" dt="2026-04-11T02:18:49.728" v="264" actId="1076"/>
          <ac:picMkLst>
            <pc:docMk/>
            <pc:sldMk cId="491743834" sldId="265"/>
            <ac:picMk id="19" creationId="{6CD61D02-7E78-8A59-2E81-D7B24850423C}"/>
          </ac:picMkLst>
        </pc:picChg>
        <pc:picChg chg="add mod">
          <ac:chgData name="Chatterjee, Sudhanya" userId="6a66ebee-396e-4881-88f8-f8287cfbf1ff" providerId="ADAL" clId="{17A9F13C-8166-54FF-A1C9-D407CF1F8536}" dt="2026-04-11T01:49:13.034" v="256" actId="1076"/>
          <ac:picMkLst>
            <pc:docMk/>
            <pc:sldMk cId="491743834" sldId="265"/>
            <ac:picMk id="23" creationId="{AB096E20-5FFA-7B5B-78D6-B2E600F986C3}"/>
          </ac:picMkLst>
        </pc:picChg>
        <pc:picChg chg="add mod">
          <ac:chgData name="Chatterjee, Sudhanya" userId="6a66ebee-396e-4881-88f8-f8287cfbf1ff" providerId="ADAL" clId="{17A9F13C-8166-54FF-A1C9-D407CF1F8536}" dt="2026-04-11T01:49:06.813" v="255" actId="1076"/>
          <ac:picMkLst>
            <pc:docMk/>
            <pc:sldMk cId="491743834" sldId="265"/>
            <ac:picMk id="32" creationId="{BDF69857-0D59-A0E5-CDD5-E7F2AD6392D7}"/>
          </ac:picMkLst>
        </pc:picChg>
        <pc:picChg chg="add mod">
          <ac:chgData name="Chatterjee, Sudhanya" userId="6a66ebee-396e-4881-88f8-f8287cfbf1ff" providerId="ADAL" clId="{17A9F13C-8166-54FF-A1C9-D407CF1F8536}" dt="2026-04-11T01:49:04.093" v="254" actId="1076"/>
          <ac:picMkLst>
            <pc:docMk/>
            <pc:sldMk cId="491743834" sldId="265"/>
            <ac:picMk id="36" creationId="{7ED93FB3-9124-5A11-D667-A1E5429B85BD}"/>
          </ac:picMkLst>
        </pc:picChg>
        <pc:picChg chg="add mod">
          <ac:chgData name="Chatterjee, Sudhanya" userId="6a66ebee-396e-4881-88f8-f8287cfbf1ff" providerId="ADAL" clId="{17A9F13C-8166-54FF-A1C9-D407CF1F8536}" dt="2026-04-11T02:18:41" v="262" actId="1076"/>
          <ac:picMkLst>
            <pc:docMk/>
            <pc:sldMk cId="491743834" sldId="265"/>
            <ac:picMk id="40" creationId="{AA033B95-40DA-C370-C6F0-EBDD40C36AE7}"/>
          </ac:picMkLst>
        </pc:picChg>
        <pc:picChg chg="add mod">
          <ac:chgData name="Chatterjee, Sudhanya" userId="6a66ebee-396e-4881-88f8-f8287cfbf1ff" providerId="ADAL" clId="{17A9F13C-8166-54FF-A1C9-D407CF1F8536}" dt="2026-04-11T02:18:43.869" v="263" actId="1076"/>
          <ac:picMkLst>
            <pc:docMk/>
            <pc:sldMk cId="491743834" sldId="265"/>
            <ac:picMk id="43" creationId="{1C8017AB-7C66-4946-D9E5-49FACD5BF478}"/>
          </ac:picMkLst>
        </pc:picChg>
        <pc:picChg chg="add mod">
          <ac:chgData name="Chatterjee, Sudhanya" userId="6a66ebee-396e-4881-88f8-f8287cfbf1ff" providerId="ADAL" clId="{17A9F13C-8166-54FF-A1C9-D407CF1F8536}" dt="2026-04-11T02:24:04.735" v="307" actId="1076"/>
          <ac:picMkLst>
            <pc:docMk/>
            <pc:sldMk cId="491743834" sldId="265"/>
            <ac:picMk id="46" creationId="{8C74C32E-230E-0016-B7CC-F18FCACC1420}"/>
          </ac:picMkLst>
        </pc:picChg>
        <pc:picChg chg="add mod">
          <ac:chgData name="Chatterjee, Sudhanya" userId="6a66ebee-396e-4881-88f8-f8287cfbf1ff" providerId="ADAL" clId="{17A9F13C-8166-54FF-A1C9-D407CF1F8536}" dt="2026-04-11T02:24:08.496" v="308" actId="1076"/>
          <ac:picMkLst>
            <pc:docMk/>
            <pc:sldMk cId="491743834" sldId="265"/>
            <ac:picMk id="50" creationId="{8ED5369E-57A5-BB74-4BC0-04AAE49AEE22}"/>
          </ac:picMkLst>
        </pc:picChg>
        <pc:picChg chg="add mod">
          <ac:chgData name="Chatterjee, Sudhanya" userId="6a66ebee-396e-4881-88f8-f8287cfbf1ff" providerId="ADAL" clId="{17A9F13C-8166-54FF-A1C9-D407CF1F8536}" dt="2026-04-11T02:24:12.731" v="309" actId="1076"/>
          <ac:picMkLst>
            <pc:docMk/>
            <pc:sldMk cId="491743834" sldId="265"/>
            <ac:picMk id="59" creationId="{8E886B34-7DCE-A23D-0669-4E57C359F371}"/>
          </ac:picMkLst>
        </pc:picChg>
        <pc:picChg chg="add mod">
          <ac:chgData name="Chatterjee, Sudhanya" userId="6a66ebee-396e-4881-88f8-f8287cfbf1ff" providerId="ADAL" clId="{17A9F13C-8166-54FF-A1C9-D407CF1F8536}" dt="2026-04-11T02:24:18.916" v="311" actId="1076"/>
          <ac:picMkLst>
            <pc:docMk/>
            <pc:sldMk cId="491743834" sldId="265"/>
            <ac:picMk id="61" creationId="{32906E3A-3DB2-5E3E-D0B8-8DE9F63476DC}"/>
          </ac:picMkLst>
        </pc:picChg>
        <pc:picChg chg="del">
          <ac:chgData name="Chatterjee, Sudhanya" userId="6a66ebee-396e-4881-88f8-f8287cfbf1ff" providerId="ADAL" clId="{17A9F13C-8166-54FF-A1C9-D407CF1F8536}" dt="2026-04-11T01:47:12.334" v="226" actId="478"/>
          <ac:picMkLst>
            <pc:docMk/>
            <pc:sldMk cId="491743834" sldId="265"/>
            <ac:picMk id="62" creationId="{0CFC417E-E9C6-49E9-2835-E7FD04DE498B}"/>
          </ac:picMkLst>
        </pc:picChg>
        <pc:picChg chg="del">
          <ac:chgData name="Chatterjee, Sudhanya" userId="6a66ebee-396e-4881-88f8-f8287cfbf1ff" providerId="ADAL" clId="{17A9F13C-8166-54FF-A1C9-D407CF1F8536}" dt="2026-04-11T01:47:12.334" v="226" actId="478"/>
          <ac:picMkLst>
            <pc:docMk/>
            <pc:sldMk cId="491743834" sldId="265"/>
            <ac:picMk id="64" creationId="{653058E5-FCD9-CC54-BEB3-7EA2C393AA75}"/>
          </ac:picMkLst>
        </pc:picChg>
        <pc:picChg chg="add mod">
          <ac:chgData name="Chatterjee, Sudhanya" userId="6a66ebee-396e-4881-88f8-f8287cfbf1ff" providerId="ADAL" clId="{17A9F13C-8166-54FF-A1C9-D407CF1F8536}" dt="2026-04-11T02:24:24.259" v="313" actId="1076"/>
          <ac:picMkLst>
            <pc:docMk/>
            <pc:sldMk cId="491743834" sldId="265"/>
            <ac:picMk id="65" creationId="{8DE3DA80-72E6-627D-CD24-AEDB0E08E42B}"/>
          </ac:picMkLst>
        </pc:picChg>
        <pc:picChg chg="add mod">
          <ac:chgData name="Chatterjee, Sudhanya" userId="6a66ebee-396e-4881-88f8-f8287cfbf1ff" providerId="ADAL" clId="{17A9F13C-8166-54FF-A1C9-D407CF1F8536}" dt="2026-04-11T02:24:02.797" v="306" actId="1076"/>
          <ac:picMkLst>
            <pc:docMk/>
            <pc:sldMk cId="491743834" sldId="265"/>
            <ac:picMk id="67" creationId="{52948D4A-92DB-2356-E641-A69427918AA1}"/>
          </ac:picMkLst>
        </pc:picChg>
        <pc:picChg chg="add mod">
          <ac:chgData name="Chatterjee, Sudhanya" userId="6a66ebee-396e-4881-88f8-f8287cfbf1ff" providerId="ADAL" clId="{17A9F13C-8166-54FF-A1C9-D407CF1F8536}" dt="2026-04-11T02:23:51.901" v="304" actId="1076"/>
          <ac:picMkLst>
            <pc:docMk/>
            <pc:sldMk cId="491743834" sldId="265"/>
            <ac:picMk id="69" creationId="{AC117E11-DE95-D89B-D483-8A57C09A6C1A}"/>
          </ac:picMkLst>
        </pc:picChg>
        <pc:picChg chg="add mod">
          <ac:chgData name="Chatterjee, Sudhanya" userId="6a66ebee-396e-4881-88f8-f8287cfbf1ff" providerId="ADAL" clId="{17A9F13C-8166-54FF-A1C9-D407CF1F8536}" dt="2026-04-11T02:23:32.401" v="299" actId="1076"/>
          <ac:picMkLst>
            <pc:docMk/>
            <pc:sldMk cId="491743834" sldId="265"/>
            <ac:picMk id="71" creationId="{EFCF5A22-4DF5-73A7-7C1C-B02E7C3998CB}"/>
          </ac:picMkLst>
        </pc:picChg>
        <pc:picChg chg="add mod">
          <ac:chgData name="Chatterjee, Sudhanya" userId="6a66ebee-396e-4881-88f8-f8287cfbf1ff" providerId="ADAL" clId="{17A9F13C-8166-54FF-A1C9-D407CF1F8536}" dt="2026-04-11T02:24:15.110" v="310" actId="1076"/>
          <ac:picMkLst>
            <pc:docMk/>
            <pc:sldMk cId="491743834" sldId="265"/>
            <ac:picMk id="73" creationId="{2E9F6363-5BF2-8835-0505-CBBC53264B5D}"/>
          </ac:picMkLst>
        </pc:picChg>
        <pc:picChg chg="add mod">
          <ac:chgData name="Chatterjee, Sudhanya" userId="6a66ebee-396e-4881-88f8-f8287cfbf1ff" providerId="ADAL" clId="{17A9F13C-8166-54FF-A1C9-D407CF1F8536}" dt="2026-04-11T02:25:12.788" v="331" actId="1076"/>
          <ac:picMkLst>
            <pc:docMk/>
            <pc:sldMk cId="491743834" sldId="265"/>
            <ac:picMk id="75" creationId="{531CC5F5-982B-C99E-78F8-F75888449DA0}"/>
          </ac:picMkLst>
        </pc:picChg>
      </pc:sldChg>
      <pc:sldChg chg="addSp delSp modSp new mod modAnim">
        <pc:chgData name="Chatterjee, Sudhanya" userId="6a66ebee-396e-4881-88f8-f8287cfbf1ff" providerId="ADAL" clId="{17A9F13C-8166-54FF-A1C9-D407CF1F8536}" dt="2026-04-11T05:13:13.699" v="1529" actId="1076"/>
        <pc:sldMkLst>
          <pc:docMk/>
          <pc:sldMk cId="2065542115" sldId="266"/>
        </pc:sldMkLst>
        <pc:spChg chg="mod">
          <ac:chgData name="Chatterjee, Sudhanya" userId="6a66ebee-396e-4881-88f8-f8287cfbf1ff" providerId="ADAL" clId="{17A9F13C-8166-54FF-A1C9-D407CF1F8536}" dt="2026-04-11T02:28:09.636" v="435" actId="1076"/>
          <ac:spMkLst>
            <pc:docMk/>
            <pc:sldMk cId="2065542115" sldId="266"/>
            <ac:spMk id="2" creationId="{B7488333-9B16-A0FC-8A1D-DC7F70CA3FF3}"/>
          </ac:spMkLst>
        </pc:spChg>
        <pc:spChg chg="add mod">
          <ac:chgData name="Chatterjee, Sudhanya" userId="6a66ebee-396e-4881-88f8-f8287cfbf1ff" providerId="ADAL" clId="{17A9F13C-8166-54FF-A1C9-D407CF1F8536}" dt="2026-04-11T02:28:49.697" v="476" actId="207"/>
          <ac:spMkLst>
            <pc:docMk/>
            <pc:sldMk cId="2065542115" sldId="266"/>
            <ac:spMk id="12" creationId="{F799FA43-261F-1092-CF36-519BCD2284A0}"/>
          </ac:spMkLst>
        </pc:spChg>
        <pc:picChg chg="add del mod">
          <ac:chgData name="Chatterjee, Sudhanya" userId="6a66ebee-396e-4881-88f8-f8287cfbf1ff" providerId="ADAL" clId="{17A9F13C-8166-54FF-A1C9-D407CF1F8536}" dt="2026-04-11T02:26:49.800" v="404" actId="478"/>
          <ac:picMkLst>
            <pc:docMk/>
            <pc:sldMk cId="2065542115" sldId="266"/>
            <ac:picMk id="3" creationId="{AD2F42E2-157D-3596-0B0B-CA619E928447}"/>
          </ac:picMkLst>
        </pc:picChg>
        <pc:picChg chg="add mod">
          <ac:chgData name="Chatterjee, Sudhanya" userId="6a66ebee-396e-4881-88f8-f8287cfbf1ff" providerId="ADAL" clId="{17A9F13C-8166-54FF-A1C9-D407CF1F8536}" dt="2026-04-11T02:28:08.191" v="434" actId="1038"/>
          <ac:picMkLst>
            <pc:docMk/>
            <pc:sldMk cId="2065542115" sldId="266"/>
            <ac:picMk id="5" creationId="{D71DE2BE-74E1-9FBF-2BB4-3217452AE251}"/>
          </ac:picMkLst>
        </pc:picChg>
        <pc:picChg chg="add mod">
          <ac:chgData name="Chatterjee, Sudhanya" userId="6a66ebee-396e-4881-88f8-f8287cfbf1ff" providerId="ADAL" clId="{17A9F13C-8166-54FF-A1C9-D407CF1F8536}" dt="2026-04-11T05:12:51.774" v="1525" actId="1076"/>
          <ac:picMkLst>
            <pc:docMk/>
            <pc:sldMk cId="2065542115" sldId="266"/>
            <ac:picMk id="7" creationId="{5D88195D-76DB-3BAF-9FA0-CEAC668100C7}"/>
          </ac:picMkLst>
        </pc:picChg>
        <pc:picChg chg="add mod">
          <ac:chgData name="Chatterjee, Sudhanya" userId="6a66ebee-396e-4881-88f8-f8287cfbf1ff" providerId="ADAL" clId="{17A9F13C-8166-54FF-A1C9-D407CF1F8536}" dt="2026-04-11T05:12:57.365" v="1527" actId="1076"/>
          <ac:picMkLst>
            <pc:docMk/>
            <pc:sldMk cId="2065542115" sldId="266"/>
            <ac:picMk id="9" creationId="{B7CB8EC4-B482-1C18-DA90-B08272B53108}"/>
          </ac:picMkLst>
        </pc:picChg>
        <pc:picChg chg="add mod">
          <ac:chgData name="Chatterjee, Sudhanya" userId="6a66ebee-396e-4881-88f8-f8287cfbf1ff" providerId="ADAL" clId="{17A9F13C-8166-54FF-A1C9-D407CF1F8536}" dt="2026-04-11T05:13:13.699" v="1529" actId="1076"/>
          <ac:picMkLst>
            <pc:docMk/>
            <pc:sldMk cId="2065542115" sldId="266"/>
            <ac:picMk id="11" creationId="{FDC5008A-7646-3545-72BB-0766BA4AFCF3}"/>
          </ac:picMkLst>
        </pc:picChg>
      </pc:sldChg>
      <pc:sldChg chg="addSp modSp new mod delAnim modAnim">
        <pc:chgData name="Chatterjee, Sudhanya" userId="6a66ebee-396e-4881-88f8-f8287cfbf1ff" providerId="ADAL" clId="{17A9F13C-8166-54FF-A1C9-D407CF1F8536}" dt="2026-04-11T05:02:55.605" v="1509"/>
        <pc:sldMkLst>
          <pc:docMk/>
          <pc:sldMk cId="2823395062" sldId="267"/>
        </pc:sldMkLst>
        <pc:spChg chg="mod">
          <ac:chgData name="Chatterjee, Sudhanya" userId="6a66ebee-396e-4881-88f8-f8287cfbf1ff" providerId="ADAL" clId="{17A9F13C-8166-54FF-A1C9-D407CF1F8536}" dt="2026-04-11T02:29:21.789" v="505" actId="20577"/>
          <ac:spMkLst>
            <pc:docMk/>
            <pc:sldMk cId="2823395062" sldId="267"/>
            <ac:spMk id="2" creationId="{5CAE22A8-E70E-CCEB-812E-3F9BB29EA89C}"/>
          </ac:spMkLst>
        </pc:spChg>
        <pc:spChg chg="add mod">
          <ac:chgData name="Chatterjee, Sudhanya" userId="6a66ebee-396e-4881-88f8-f8287cfbf1ff" providerId="ADAL" clId="{17A9F13C-8166-54FF-A1C9-D407CF1F8536}" dt="2026-04-11T02:30:59.788" v="515" actId="1076"/>
          <ac:spMkLst>
            <pc:docMk/>
            <pc:sldMk cId="2823395062" sldId="267"/>
            <ac:spMk id="3" creationId="{5139AA5A-6306-08B0-3BB3-0C7C023DA35D}"/>
          </ac:spMkLst>
        </pc:spChg>
        <pc:spChg chg="add mod">
          <ac:chgData name="Chatterjee, Sudhanya" userId="6a66ebee-396e-4881-88f8-f8287cfbf1ff" providerId="ADAL" clId="{17A9F13C-8166-54FF-A1C9-D407CF1F8536}" dt="2026-04-11T02:31:03.030" v="516" actId="1076"/>
          <ac:spMkLst>
            <pc:docMk/>
            <pc:sldMk cId="2823395062" sldId="267"/>
            <ac:spMk id="4" creationId="{4281C4ED-099A-C55E-F79F-4001B650AA63}"/>
          </ac:spMkLst>
        </pc:spChg>
        <pc:spChg chg="mod">
          <ac:chgData name="Chatterjee, Sudhanya" userId="6a66ebee-396e-4881-88f8-f8287cfbf1ff" providerId="ADAL" clId="{17A9F13C-8166-54FF-A1C9-D407CF1F8536}" dt="2026-04-11T02:30:47.654" v="512"/>
          <ac:spMkLst>
            <pc:docMk/>
            <pc:sldMk cId="2823395062" sldId="267"/>
            <ac:spMk id="6" creationId="{D9E3BEE6-B754-CBE4-0DA1-D7E0F17D4ECA}"/>
          </ac:spMkLst>
        </pc:spChg>
        <pc:spChg chg="mod">
          <ac:chgData name="Chatterjee, Sudhanya" userId="6a66ebee-396e-4881-88f8-f8287cfbf1ff" providerId="ADAL" clId="{17A9F13C-8166-54FF-A1C9-D407CF1F8536}" dt="2026-04-11T02:30:47.654" v="512"/>
          <ac:spMkLst>
            <pc:docMk/>
            <pc:sldMk cId="2823395062" sldId="267"/>
            <ac:spMk id="7" creationId="{CD16E296-DB28-FEFE-F67D-6DDB9B519B45}"/>
          </ac:spMkLst>
        </pc:spChg>
        <pc:spChg chg="mod">
          <ac:chgData name="Chatterjee, Sudhanya" userId="6a66ebee-396e-4881-88f8-f8287cfbf1ff" providerId="ADAL" clId="{17A9F13C-8166-54FF-A1C9-D407CF1F8536}" dt="2026-04-11T02:30:47.654" v="512"/>
          <ac:spMkLst>
            <pc:docMk/>
            <pc:sldMk cId="2823395062" sldId="267"/>
            <ac:spMk id="8" creationId="{2E544229-FD6E-BF70-62E0-23FC0DB23F68}"/>
          </ac:spMkLst>
        </pc:spChg>
        <pc:spChg chg="mod">
          <ac:chgData name="Chatterjee, Sudhanya" userId="6a66ebee-396e-4881-88f8-f8287cfbf1ff" providerId="ADAL" clId="{17A9F13C-8166-54FF-A1C9-D407CF1F8536}" dt="2026-04-11T02:30:47.654" v="512"/>
          <ac:spMkLst>
            <pc:docMk/>
            <pc:sldMk cId="2823395062" sldId="267"/>
            <ac:spMk id="9" creationId="{738FA006-F100-EC04-D121-AC4D1CE2CF60}"/>
          </ac:spMkLst>
        </pc:spChg>
        <pc:spChg chg="add mod">
          <ac:chgData name="Chatterjee, Sudhanya" userId="6a66ebee-396e-4881-88f8-f8287cfbf1ff" providerId="ADAL" clId="{17A9F13C-8166-54FF-A1C9-D407CF1F8536}" dt="2026-04-11T02:32:51.011" v="542" actId="113"/>
          <ac:spMkLst>
            <pc:docMk/>
            <pc:sldMk cId="2823395062" sldId="267"/>
            <ac:spMk id="10" creationId="{FAE9D5F4-FD8F-01D1-17FA-3C232B8FC471}"/>
          </ac:spMkLst>
        </pc:spChg>
        <pc:spChg chg="add mod">
          <ac:chgData name="Chatterjee, Sudhanya" userId="6a66ebee-396e-4881-88f8-f8287cfbf1ff" providerId="ADAL" clId="{17A9F13C-8166-54FF-A1C9-D407CF1F8536}" dt="2026-04-11T04:49:15.176" v="1232" actId="20577"/>
          <ac:spMkLst>
            <pc:docMk/>
            <pc:sldMk cId="2823395062" sldId="267"/>
            <ac:spMk id="11" creationId="{A9143080-2B5C-A013-2A15-A5B64C1D1AA1}"/>
          </ac:spMkLst>
        </pc:spChg>
        <pc:spChg chg="mod">
          <ac:chgData name="Chatterjee, Sudhanya" userId="6a66ebee-396e-4881-88f8-f8287cfbf1ff" providerId="ADAL" clId="{17A9F13C-8166-54FF-A1C9-D407CF1F8536}" dt="2026-04-11T02:32:26.613" v="536" actId="207"/>
          <ac:spMkLst>
            <pc:docMk/>
            <pc:sldMk cId="2823395062" sldId="267"/>
            <ac:spMk id="13" creationId="{A757EC6A-6035-AF0A-A452-4C7EB2873C68}"/>
          </ac:spMkLst>
        </pc:spChg>
        <pc:spChg chg="mod">
          <ac:chgData name="Chatterjee, Sudhanya" userId="6a66ebee-396e-4881-88f8-f8287cfbf1ff" providerId="ADAL" clId="{17A9F13C-8166-54FF-A1C9-D407CF1F8536}" dt="2026-04-11T02:32:30.587" v="537" actId="207"/>
          <ac:spMkLst>
            <pc:docMk/>
            <pc:sldMk cId="2823395062" sldId="267"/>
            <ac:spMk id="14" creationId="{0D8C105A-32D3-39AD-40FC-DBFDC5A58D26}"/>
          </ac:spMkLst>
        </pc:spChg>
        <pc:spChg chg="mod">
          <ac:chgData name="Chatterjee, Sudhanya" userId="6a66ebee-396e-4881-88f8-f8287cfbf1ff" providerId="ADAL" clId="{17A9F13C-8166-54FF-A1C9-D407CF1F8536}" dt="2026-04-11T02:32:34.369" v="538" actId="207"/>
          <ac:spMkLst>
            <pc:docMk/>
            <pc:sldMk cId="2823395062" sldId="267"/>
            <ac:spMk id="15" creationId="{E8C1CEC6-402F-BB54-7CF9-A758ABE56173}"/>
          </ac:spMkLst>
        </pc:spChg>
        <pc:spChg chg="mod">
          <ac:chgData name="Chatterjee, Sudhanya" userId="6a66ebee-396e-4881-88f8-f8287cfbf1ff" providerId="ADAL" clId="{17A9F13C-8166-54FF-A1C9-D407CF1F8536}" dt="2026-04-11T02:32:42.750" v="540" actId="207"/>
          <ac:spMkLst>
            <pc:docMk/>
            <pc:sldMk cId="2823395062" sldId="267"/>
            <ac:spMk id="16" creationId="{576D841B-6E3D-04DC-AB21-33FFA84D403F}"/>
          </ac:spMkLst>
        </pc:spChg>
        <pc:spChg chg="add mod">
          <ac:chgData name="Chatterjee, Sudhanya" userId="6a66ebee-396e-4881-88f8-f8287cfbf1ff" providerId="ADAL" clId="{17A9F13C-8166-54FF-A1C9-D407CF1F8536}" dt="2026-04-11T05:02:12.406" v="1505" actId="1076"/>
          <ac:spMkLst>
            <pc:docMk/>
            <pc:sldMk cId="2823395062" sldId="267"/>
            <ac:spMk id="17" creationId="{2D70FA9F-23EF-8C52-7D37-9C1C4B029E16}"/>
          </ac:spMkLst>
        </pc:spChg>
        <pc:spChg chg="add mod">
          <ac:chgData name="Chatterjee, Sudhanya" userId="6a66ebee-396e-4881-88f8-f8287cfbf1ff" providerId="ADAL" clId="{17A9F13C-8166-54FF-A1C9-D407CF1F8536}" dt="2026-04-11T02:33:57.177" v="563" actId="207"/>
          <ac:spMkLst>
            <pc:docMk/>
            <pc:sldMk cId="2823395062" sldId="267"/>
            <ac:spMk id="18" creationId="{8A5BE8E9-BE30-B80C-04CA-7B2AB3A10FF0}"/>
          </ac:spMkLst>
        </pc:spChg>
        <pc:spChg chg="add mod">
          <ac:chgData name="Chatterjee, Sudhanya" userId="6a66ebee-396e-4881-88f8-f8287cfbf1ff" providerId="ADAL" clId="{17A9F13C-8166-54FF-A1C9-D407CF1F8536}" dt="2026-04-11T02:39:18.058" v="661" actId="13926"/>
          <ac:spMkLst>
            <pc:docMk/>
            <pc:sldMk cId="2823395062" sldId="267"/>
            <ac:spMk id="20" creationId="{6071897F-7AD9-6381-0C51-439990E42022}"/>
          </ac:spMkLst>
        </pc:spChg>
        <pc:spChg chg="add mod">
          <ac:chgData name="Chatterjee, Sudhanya" userId="6a66ebee-396e-4881-88f8-f8287cfbf1ff" providerId="ADAL" clId="{17A9F13C-8166-54FF-A1C9-D407CF1F8536}" dt="2026-04-11T04:48:46.166" v="1199" actId="403"/>
          <ac:spMkLst>
            <pc:docMk/>
            <pc:sldMk cId="2823395062" sldId="267"/>
            <ac:spMk id="21" creationId="{F9E5DE77-B882-CB8E-0564-CB23EB17230C}"/>
          </ac:spMkLst>
        </pc:spChg>
        <pc:spChg chg="add mod">
          <ac:chgData name="Chatterjee, Sudhanya" userId="6a66ebee-396e-4881-88f8-f8287cfbf1ff" providerId="ADAL" clId="{17A9F13C-8166-54FF-A1C9-D407CF1F8536}" dt="2026-04-11T05:01:30.849" v="1459" actId="17032"/>
          <ac:spMkLst>
            <pc:docMk/>
            <pc:sldMk cId="2823395062" sldId="267"/>
            <ac:spMk id="22" creationId="{FF50E0F5-99AD-8376-B121-E3D9C82CE686}"/>
          </ac:spMkLst>
        </pc:spChg>
        <pc:spChg chg="add mod">
          <ac:chgData name="Chatterjee, Sudhanya" userId="6a66ebee-396e-4881-88f8-f8287cfbf1ff" providerId="ADAL" clId="{17A9F13C-8166-54FF-A1C9-D407CF1F8536}" dt="2026-04-11T05:01:48.057" v="1481" actId="17032"/>
          <ac:spMkLst>
            <pc:docMk/>
            <pc:sldMk cId="2823395062" sldId="267"/>
            <ac:spMk id="23" creationId="{B0953E04-2B0B-F72B-2F5A-D7F1BCE70037}"/>
          </ac:spMkLst>
        </pc:spChg>
        <pc:grpChg chg="add mod">
          <ac:chgData name="Chatterjee, Sudhanya" userId="6a66ebee-396e-4881-88f8-f8287cfbf1ff" providerId="ADAL" clId="{17A9F13C-8166-54FF-A1C9-D407CF1F8536}" dt="2026-04-11T02:31:20.954" v="523" actId="14100"/>
          <ac:grpSpMkLst>
            <pc:docMk/>
            <pc:sldMk cId="2823395062" sldId="267"/>
            <ac:grpSpMk id="5" creationId="{5E3F07F2-8530-C2F3-219F-496A7B7856EE}"/>
          </ac:grpSpMkLst>
        </pc:grpChg>
        <pc:grpChg chg="add mod">
          <ac:chgData name="Chatterjee, Sudhanya" userId="6a66ebee-396e-4881-88f8-f8287cfbf1ff" providerId="ADAL" clId="{17A9F13C-8166-54FF-A1C9-D407CF1F8536}" dt="2026-04-11T02:32:12.806" v="535" actId="196"/>
          <ac:grpSpMkLst>
            <pc:docMk/>
            <pc:sldMk cId="2823395062" sldId="267"/>
            <ac:grpSpMk id="12" creationId="{21087D81-8A81-51BD-53DD-181951613994}"/>
          </ac:grpSpMkLst>
        </pc:grpChg>
        <pc:grpChg chg="add">
          <ac:chgData name="Chatterjee, Sudhanya" userId="6a66ebee-396e-4881-88f8-f8287cfbf1ff" providerId="ADAL" clId="{17A9F13C-8166-54FF-A1C9-D407CF1F8536}" dt="2026-04-11T02:34:08.573" v="564" actId="164"/>
          <ac:grpSpMkLst>
            <pc:docMk/>
            <pc:sldMk cId="2823395062" sldId="267"/>
            <ac:grpSpMk id="19" creationId="{395F26A2-6A1F-6A00-BD37-CD090CB95B5E}"/>
          </ac:grpSpMkLst>
        </pc:grpChg>
      </pc:sldChg>
      <pc:sldChg chg="modSp add mod">
        <pc:chgData name="Chatterjee, Sudhanya" userId="6a66ebee-396e-4881-88f8-f8287cfbf1ff" providerId="ADAL" clId="{17A9F13C-8166-54FF-A1C9-D407CF1F8536}" dt="2026-04-11T04:37:18.793" v="913" actId="1076"/>
        <pc:sldMkLst>
          <pc:docMk/>
          <pc:sldMk cId="3961627305" sldId="2561"/>
        </pc:sldMkLst>
        <pc:spChg chg="mod">
          <ac:chgData name="Chatterjee, Sudhanya" userId="6a66ebee-396e-4881-88f8-f8287cfbf1ff" providerId="ADAL" clId="{17A9F13C-8166-54FF-A1C9-D407CF1F8536}" dt="2026-04-11T04:37:18.793" v="913" actId="1076"/>
          <ac:spMkLst>
            <pc:docMk/>
            <pc:sldMk cId="3961627305" sldId="2561"/>
            <ac:spMk id="2" creationId="{E100B038-BF23-54B5-031E-9B8F6C2A840E}"/>
          </ac:spMkLst>
        </pc:spChg>
      </pc:sldChg>
      <pc:sldChg chg="modSp add mod">
        <pc:chgData name="Chatterjee, Sudhanya" userId="6a66ebee-396e-4881-88f8-f8287cfbf1ff" providerId="ADAL" clId="{17A9F13C-8166-54FF-A1C9-D407CF1F8536}" dt="2026-04-11T04:40:57.932" v="1127" actId="313"/>
        <pc:sldMkLst>
          <pc:docMk/>
          <pc:sldMk cId="1517927289" sldId="2563"/>
        </pc:sldMkLst>
        <pc:spChg chg="mod">
          <ac:chgData name="Chatterjee, Sudhanya" userId="6a66ebee-396e-4881-88f8-f8287cfbf1ff" providerId="ADAL" clId="{17A9F13C-8166-54FF-A1C9-D407CF1F8536}" dt="2026-04-11T04:40:48.798" v="1124" actId="404"/>
          <ac:spMkLst>
            <pc:docMk/>
            <pc:sldMk cId="1517927289" sldId="2563"/>
            <ac:spMk id="2" creationId="{179B4108-DF99-39C3-799F-8D2782E800D0}"/>
          </ac:spMkLst>
        </pc:spChg>
        <pc:spChg chg="mod">
          <ac:chgData name="Chatterjee, Sudhanya" userId="6a66ebee-396e-4881-88f8-f8287cfbf1ff" providerId="ADAL" clId="{17A9F13C-8166-54FF-A1C9-D407CF1F8536}" dt="2026-04-11T04:40:57.932" v="1127" actId="313"/>
          <ac:spMkLst>
            <pc:docMk/>
            <pc:sldMk cId="1517927289" sldId="2563"/>
            <ac:spMk id="4" creationId="{80A5074C-95AC-1631-3764-885EC1090787}"/>
          </ac:spMkLst>
        </pc:spChg>
      </pc:sldChg>
      <pc:sldChg chg="addSp modSp add mod chgLayout">
        <pc:chgData name="Chatterjee, Sudhanya" userId="6a66ebee-396e-4881-88f8-f8287cfbf1ff" providerId="ADAL" clId="{17A9F13C-8166-54FF-A1C9-D407CF1F8536}" dt="2026-04-11T02:38:07.822" v="655" actId="700"/>
        <pc:sldMkLst>
          <pc:docMk/>
          <pc:sldMk cId="2671362462" sldId="2564"/>
        </pc:sldMkLst>
        <pc:spChg chg="mod ord">
          <ac:chgData name="Chatterjee, Sudhanya" userId="6a66ebee-396e-4881-88f8-f8287cfbf1ff" providerId="ADAL" clId="{17A9F13C-8166-54FF-A1C9-D407CF1F8536}" dt="2026-04-11T02:38:07.822" v="655" actId="700"/>
          <ac:spMkLst>
            <pc:docMk/>
            <pc:sldMk cId="2671362462" sldId="2564"/>
            <ac:spMk id="2" creationId="{69AD370F-E2A9-8A4F-8360-74018B55F417}"/>
          </ac:spMkLst>
        </pc:spChg>
        <pc:spChg chg="add mod ord">
          <ac:chgData name="Chatterjee, Sudhanya" userId="6a66ebee-396e-4881-88f8-f8287cfbf1ff" providerId="ADAL" clId="{17A9F13C-8166-54FF-A1C9-D407CF1F8536}" dt="2026-04-11T02:38:07.822" v="655" actId="700"/>
          <ac:spMkLst>
            <pc:docMk/>
            <pc:sldMk cId="2671362462" sldId="2564"/>
            <ac:spMk id="3" creationId="{C289D5BB-78D1-DDB0-C27B-99FFAA5F5AAF}"/>
          </ac:spMkLst>
        </pc:spChg>
      </pc:sldChg>
      <pc:sldChg chg="modSp add mod">
        <pc:chgData name="Chatterjee, Sudhanya" userId="6a66ebee-396e-4881-88f8-f8287cfbf1ff" providerId="ADAL" clId="{17A9F13C-8166-54FF-A1C9-D407CF1F8536}" dt="2026-04-11T02:37:53.604" v="652" actId="12385"/>
        <pc:sldMkLst>
          <pc:docMk/>
          <pc:sldMk cId="3566485538" sldId="2565"/>
        </pc:sldMkLst>
        <pc:graphicFrameChg chg="mod modGraphic">
          <ac:chgData name="Chatterjee, Sudhanya" userId="6a66ebee-396e-4881-88f8-f8287cfbf1ff" providerId="ADAL" clId="{17A9F13C-8166-54FF-A1C9-D407CF1F8536}" dt="2026-04-11T02:37:53.604" v="652" actId="12385"/>
          <ac:graphicFrameMkLst>
            <pc:docMk/>
            <pc:sldMk cId="3566485538" sldId="2565"/>
            <ac:graphicFrameMk id="5" creationId="{438B76FF-BA57-41F5-9BAB-DDDA32F66C66}"/>
          </ac:graphicFrameMkLst>
        </pc:graphicFrameChg>
      </pc:sldChg>
      <pc:sldChg chg="addSp modSp add mod chgLayout">
        <pc:chgData name="Chatterjee, Sudhanya" userId="6a66ebee-396e-4881-88f8-f8287cfbf1ff" providerId="ADAL" clId="{17A9F13C-8166-54FF-A1C9-D407CF1F8536}" dt="2026-04-11T02:38:01.881" v="654" actId="27636"/>
        <pc:sldMkLst>
          <pc:docMk/>
          <pc:sldMk cId="1329580552" sldId="2566"/>
        </pc:sldMkLst>
        <pc:spChg chg="mod ord">
          <ac:chgData name="Chatterjee, Sudhanya" userId="6a66ebee-396e-4881-88f8-f8287cfbf1ff" providerId="ADAL" clId="{17A9F13C-8166-54FF-A1C9-D407CF1F8536}" dt="2026-04-11T02:38:01.881" v="654" actId="27636"/>
          <ac:spMkLst>
            <pc:docMk/>
            <pc:sldMk cId="1329580552" sldId="2566"/>
            <ac:spMk id="2" creationId="{1D171670-9A74-83B6-3A90-2AF678C63B54}"/>
          </ac:spMkLst>
        </pc:spChg>
        <pc:spChg chg="add mod ord">
          <ac:chgData name="Chatterjee, Sudhanya" userId="6a66ebee-396e-4881-88f8-f8287cfbf1ff" providerId="ADAL" clId="{17A9F13C-8166-54FF-A1C9-D407CF1F8536}" dt="2026-04-11T02:38:01.865" v="653" actId="700"/>
          <ac:spMkLst>
            <pc:docMk/>
            <pc:sldMk cId="1329580552" sldId="2566"/>
            <ac:spMk id="3" creationId="{29842505-6C59-9C4D-FC26-6019954B404B}"/>
          </ac:spMkLst>
        </pc:spChg>
      </pc:sldChg>
      <pc:sldChg chg="modSp add mod">
        <pc:chgData name="Chatterjee, Sudhanya" userId="6a66ebee-396e-4881-88f8-f8287cfbf1ff" providerId="ADAL" clId="{17A9F13C-8166-54FF-A1C9-D407CF1F8536}" dt="2026-04-11T02:38:19.182" v="657" actId="12385"/>
        <pc:sldMkLst>
          <pc:docMk/>
          <pc:sldMk cId="1396323216" sldId="2567"/>
        </pc:sldMkLst>
        <pc:graphicFrameChg chg="mod modGraphic">
          <ac:chgData name="Chatterjee, Sudhanya" userId="6a66ebee-396e-4881-88f8-f8287cfbf1ff" providerId="ADAL" clId="{17A9F13C-8166-54FF-A1C9-D407CF1F8536}" dt="2026-04-11T02:38:19.182" v="657" actId="12385"/>
          <ac:graphicFrameMkLst>
            <pc:docMk/>
            <pc:sldMk cId="1396323216" sldId="2567"/>
            <ac:graphicFrameMk id="5" creationId="{6E9D3ABF-E874-4C27-9A7B-72C72AD0BDA2}"/>
          </ac:graphicFrameMkLst>
        </pc:graphicFrameChg>
      </pc:sldChg>
      <pc:sldChg chg="addSp modSp add mod chgLayout">
        <pc:chgData name="Chatterjee, Sudhanya" userId="6a66ebee-396e-4881-88f8-f8287cfbf1ff" providerId="ADAL" clId="{17A9F13C-8166-54FF-A1C9-D407CF1F8536}" dt="2026-04-11T02:38:23.330" v="659" actId="27636"/>
        <pc:sldMkLst>
          <pc:docMk/>
          <pc:sldMk cId="838010971" sldId="2568"/>
        </pc:sldMkLst>
        <pc:spChg chg="mod ord">
          <ac:chgData name="Chatterjee, Sudhanya" userId="6a66ebee-396e-4881-88f8-f8287cfbf1ff" providerId="ADAL" clId="{17A9F13C-8166-54FF-A1C9-D407CF1F8536}" dt="2026-04-11T02:38:23.330" v="659" actId="27636"/>
          <ac:spMkLst>
            <pc:docMk/>
            <pc:sldMk cId="838010971" sldId="2568"/>
            <ac:spMk id="2" creationId="{D170F3D2-D127-5A98-225E-C832FBDB06B9}"/>
          </ac:spMkLst>
        </pc:spChg>
        <pc:spChg chg="add mod ord">
          <ac:chgData name="Chatterjee, Sudhanya" userId="6a66ebee-396e-4881-88f8-f8287cfbf1ff" providerId="ADAL" clId="{17A9F13C-8166-54FF-A1C9-D407CF1F8536}" dt="2026-04-11T02:38:23.319" v="658" actId="700"/>
          <ac:spMkLst>
            <pc:docMk/>
            <pc:sldMk cId="838010971" sldId="2568"/>
            <ac:spMk id="3" creationId="{82E94B51-206A-C1F0-16F6-027915A36794}"/>
          </ac:spMkLst>
        </pc:spChg>
      </pc:sldChg>
      <pc:sldChg chg="modSp add mod">
        <pc:chgData name="Chatterjee, Sudhanya" userId="6a66ebee-396e-4881-88f8-f8287cfbf1ff" providerId="ADAL" clId="{17A9F13C-8166-54FF-A1C9-D407CF1F8536}" dt="2026-04-11T02:38:30.827" v="660" actId="12385"/>
        <pc:sldMkLst>
          <pc:docMk/>
          <pc:sldMk cId="615680140" sldId="2569"/>
        </pc:sldMkLst>
        <pc:graphicFrameChg chg="modGraphic">
          <ac:chgData name="Chatterjee, Sudhanya" userId="6a66ebee-396e-4881-88f8-f8287cfbf1ff" providerId="ADAL" clId="{17A9F13C-8166-54FF-A1C9-D407CF1F8536}" dt="2026-04-11T02:38:30.827" v="660" actId="12385"/>
          <ac:graphicFrameMkLst>
            <pc:docMk/>
            <pc:sldMk cId="615680140" sldId="2569"/>
            <ac:graphicFrameMk id="5" creationId="{57F0F063-6440-4E0A-9076-373E22DA02E7}"/>
          </ac:graphicFrameMkLst>
        </pc:graphicFrameChg>
      </pc:sldChg>
      <pc:sldChg chg="add">
        <pc:chgData name="Chatterjee, Sudhanya" userId="6a66ebee-396e-4881-88f8-f8287cfbf1ff" providerId="ADAL" clId="{17A9F13C-8166-54FF-A1C9-D407CF1F8536}" dt="2026-04-11T02:37:33.122" v="648"/>
        <pc:sldMkLst>
          <pc:docMk/>
          <pc:sldMk cId="3892883712" sldId="2570"/>
        </pc:sldMkLst>
      </pc:sldChg>
      <pc:sldChg chg="add">
        <pc:chgData name="Chatterjee, Sudhanya" userId="6a66ebee-396e-4881-88f8-f8287cfbf1ff" providerId="ADAL" clId="{17A9F13C-8166-54FF-A1C9-D407CF1F8536}" dt="2026-04-11T02:37:33.122" v="648"/>
        <pc:sldMkLst>
          <pc:docMk/>
          <pc:sldMk cId="952251115" sldId="2571"/>
        </pc:sldMkLst>
      </pc:sldChg>
      <pc:sldChg chg="modSp new mod">
        <pc:chgData name="Chatterjee, Sudhanya" userId="6a66ebee-396e-4881-88f8-f8287cfbf1ff" providerId="ADAL" clId="{17A9F13C-8166-54FF-A1C9-D407CF1F8536}" dt="2026-04-11T04:36:11.572" v="909" actId="20577"/>
        <pc:sldMkLst>
          <pc:docMk/>
          <pc:sldMk cId="3885724635" sldId="2572"/>
        </pc:sldMkLst>
        <pc:spChg chg="mod">
          <ac:chgData name="Chatterjee, Sudhanya" userId="6a66ebee-396e-4881-88f8-f8287cfbf1ff" providerId="ADAL" clId="{17A9F13C-8166-54FF-A1C9-D407CF1F8536}" dt="2026-04-11T04:33:17.325" v="691" actId="20577"/>
          <ac:spMkLst>
            <pc:docMk/>
            <pc:sldMk cId="3885724635" sldId="2572"/>
            <ac:spMk id="2" creationId="{75C01CCD-DD97-6885-FC4A-727848484E8E}"/>
          </ac:spMkLst>
        </pc:spChg>
        <pc:spChg chg="mod">
          <ac:chgData name="Chatterjee, Sudhanya" userId="6a66ebee-396e-4881-88f8-f8287cfbf1ff" providerId="ADAL" clId="{17A9F13C-8166-54FF-A1C9-D407CF1F8536}" dt="2026-04-11T04:36:11.572" v="909" actId="20577"/>
          <ac:spMkLst>
            <pc:docMk/>
            <pc:sldMk cId="3885724635" sldId="2572"/>
            <ac:spMk id="3" creationId="{021A3663-7E3E-B28A-250F-15711E5B1A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B2AE6-7F7A-8743-9489-44BBE93C32C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35B13-37D2-5749-8B69-40116D884E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grid&#10;&#10;AI-generated content may be incorrect.">
            <a:extLst>
              <a:ext uri="{FF2B5EF4-FFF2-40B4-BE49-F238E27FC236}">
                <a16:creationId xmlns:a16="http://schemas.microsoft.com/office/drawing/2014/main" id="{0F079CC9-BFE6-5AEB-7FD9-715755123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721" y="0"/>
            <a:ext cx="12197442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8FC21B-32F7-B197-1A6D-798D8D85AB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2BFC2512-011A-536F-FCDD-30BBF9B8D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BCD9549B-EBFD-A8EC-6B51-A53EDFF86D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0A8D9738-EB2F-41BF-75DE-45861D78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1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784DC-18EE-054C-BAC3-AD113C45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4A49C8B-EC65-7C42-857C-FFEC00BCB6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" y="822959"/>
            <a:ext cx="11430000" cy="502920"/>
          </a:xfr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99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784DC-18EE-054C-BAC3-AD113C45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9217A-DC1B-3142-AF63-384B81755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463040"/>
            <a:ext cx="5486400" cy="457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C68FFF-2ACC-E149-A11C-727EFC59E3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360" y="1463040"/>
            <a:ext cx="5486400" cy="457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8270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gradient&#10;&#10;AI-generated content may be incorrect.">
            <a:extLst>
              <a:ext uri="{FF2B5EF4-FFF2-40B4-BE49-F238E27FC236}">
                <a16:creationId xmlns:a16="http://schemas.microsoft.com/office/drawing/2014/main" id="{9B477176-9CBF-FBB7-CCD0-79352C826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FE78A-5227-EA46-8A86-F8EB83E3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468880"/>
            <a:ext cx="10515600" cy="757130"/>
          </a:xfrm>
        </p:spPr>
        <p:txBody>
          <a:bodyPr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B8FFE-4F35-F045-8011-FF44A1EE7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3200400"/>
            <a:ext cx="10515600" cy="523220"/>
          </a:xfrm>
        </p:spPr>
        <p:txBody>
          <a:bodyPr>
            <a:spAutoFit/>
          </a:bodyPr>
          <a:lstStyle>
            <a:lvl1pPr marL="0" indent="0" algn="l">
              <a:spcBef>
                <a:spcPts val="60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CE47FA-0D1A-16C2-3269-FFDFB140DD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039" y="471442"/>
            <a:ext cx="1371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42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background with orange and blue colors&#10;&#10;AI-generated content may be incorrect.">
            <a:extLst>
              <a:ext uri="{FF2B5EF4-FFF2-40B4-BE49-F238E27FC236}">
                <a16:creationId xmlns:a16="http://schemas.microsoft.com/office/drawing/2014/main" id="{1EA9D477-A8FA-D62A-32CE-2A8D602C1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5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F4EA6-6993-B041-BD26-D3F8649E37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039" y="471442"/>
            <a:ext cx="1371600" cy="304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FE78A-5227-EA46-8A86-F8EB83E3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468880"/>
            <a:ext cx="10515600" cy="757130"/>
          </a:xfrm>
        </p:spPr>
        <p:txBody>
          <a:bodyPr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B8FFE-4F35-F045-8011-FF44A1EE7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3200400"/>
            <a:ext cx="10515600" cy="523220"/>
          </a:xfrm>
        </p:spPr>
        <p:txBody>
          <a:bodyPr>
            <a:spAutoFit/>
          </a:bodyPr>
          <a:lstStyle>
            <a:lvl1pPr marL="0" indent="0" algn="l">
              <a:spcBef>
                <a:spcPts val="60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56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pink gradient&#10;&#10;AI-generated content may be incorrect.">
            <a:extLst>
              <a:ext uri="{FF2B5EF4-FFF2-40B4-BE49-F238E27FC236}">
                <a16:creationId xmlns:a16="http://schemas.microsoft.com/office/drawing/2014/main" id="{5A60C8FC-E5D9-C554-6A18-8AFD0E8081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F4EA6-6993-B041-BD26-D3F8649E37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039" y="471442"/>
            <a:ext cx="1371600" cy="304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7FE78A-5227-EA46-8A86-F8EB83E3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468880"/>
            <a:ext cx="10515600" cy="757130"/>
          </a:xfrm>
        </p:spPr>
        <p:txBody>
          <a:bodyPr anchor="b">
            <a:sp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B8FFE-4F35-F045-8011-FF44A1EE7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3200400"/>
            <a:ext cx="10515600" cy="523220"/>
          </a:xfrm>
        </p:spPr>
        <p:txBody>
          <a:bodyPr>
            <a:spAutoFit/>
          </a:bodyPr>
          <a:lstStyle>
            <a:lvl1pPr marL="0" indent="0" algn="l">
              <a:spcBef>
                <a:spcPts val="60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5845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2555FD-4C27-26F9-D396-F44BD2552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4D9F56-D5FE-5416-E898-561CCD18E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226" y="2522"/>
            <a:ext cx="12210294" cy="685547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E312D2-549E-F681-7F68-B8AAD2F7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383414" y="0"/>
            <a:ext cx="11826874" cy="6858000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4FFFC-E214-3024-4ED7-32DAAA7A6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945773" y="-4953002"/>
            <a:ext cx="2286000" cy="12192001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3C23C4-6670-C4D3-CA25-EAF7EB91A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048" y="-5047"/>
            <a:ext cx="12188952" cy="6420678"/>
          </a:xfrm>
          <a:prstGeom prst="rect">
            <a:avLst/>
          </a:prstGeom>
          <a:gradFill>
            <a:gsLst>
              <a:gs pos="0">
                <a:srgbClr val="FA0036">
                  <a:alpha val="22000"/>
                </a:srgbClr>
              </a:gs>
              <a:gs pos="52000">
                <a:srgbClr val="FF907A">
                  <a:alpha val="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F9AED1-BD83-3598-C1F0-DC7ED0150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481594" flipH="1">
            <a:off x="6172247" y="62627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596896"/>
            <a:ext cx="8933688" cy="3566160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60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5F6D2C8-34B4-4D49-8BA1-BACB1E5E91D7}" type="datetime2">
              <a:rPr lang="en-US" smtClean="0"/>
              <a:t>Thursday, July 30,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1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circuit board&#10;&#10;AI-generated content may be incorrect.">
            <a:extLst>
              <a:ext uri="{FF2B5EF4-FFF2-40B4-BE49-F238E27FC236}">
                <a16:creationId xmlns:a16="http://schemas.microsoft.com/office/drawing/2014/main" id="{E9D6DC71-58A9-4C92-3FB7-749D9E0DF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30"/>
            <a:ext cx="12192000" cy="68549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2692A2-D494-4D4B-7E0E-08DD12D2A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2F07CF83-3228-7545-781F-67C0442C5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0CBC4E8-05DA-88E4-1BFE-019001BA8C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6E21C245-3FE6-6FA2-5490-593AC6FCE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8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grid&#10;&#10;AI-generated content may be incorrect.">
            <a:extLst>
              <a:ext uri="{FF2B5EF4-FFF2-40B4-BE49-F238E27FC236}">
                <a16:creationId xmlns:a16="http://schemas.microsoft.com/office/drawing/2014/main" id="{BAC837FD-A462-4F32-5707-898867B58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22392" cy="6858000"/>
          </a:xfrm>
          <a:prstGeom prst="rect">
            <a:avLst/>
          </a:prstGeom>
        </p:spPr>
      </p:pic>
      <p:pic>
        <p:nvPicPr>
          <p:cNvPr id="3" name="Picture 2" descr="A white machine with blue and purple accents&#10;&#10;AI-generated content may be incorrect.">
            <a:extLst>
              <a:ext uri="{FF2B5EF4-FFF2-40B4-BE49-F238E27FC236}">
                <a16:creationId xmlns:a16="http://schemas.microsoft.com/office/drawing/2014/main" id="{900240C8-6685-240F-D06A-5C287CF147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5" r="53947"/>
          <a:stretch>
            <a:fillRect/>
          </a:stretch>
        </p:blipFill>
        <p:spPr>
          <a:xfrm>
            <a:off x="6439" y="0"/>
            <a:ext cx="5417817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5AF0A9-C1B0-F74F-A0F8-9FB5AB589B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56C3A1E9-67BE-B1F2-7254-FE0843841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28ECDA5-C513-F58B-DF9F-D2199B1BA4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20FB531-2FC1-69BA-2B13-843496E1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2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174C78-8EFD-7345-A555-6E1133DC41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17820" cy="6858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5AF0A9-C1B0-F74F-A0F8-9FB5AB589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10080A-FADB-C84C-9E8A-9A6C4CCC19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406400" y="5438588"/>
            <a:ext cx="11379200" cy="10160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93A19867-E6AB-BBAB-2BDE-ADB87D1C7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DE915E0-4B15-F4D3-644D-EDC3BA8242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3606583-44A4-4682-D4C3-E149EF8BC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circuit board&#10;&#10;AI-generated content may be incorrect.">
            <a:extLst>
              <a:ext uri="{FF2B5EF4-FFF2-40B4-BE49-F238E27FC236}">
                <a16:creationId xmlns:a16="http://schemas.microsoft.com/office/drawing/2014/main" id="{484C0E0E-B84B-C7F3-6964-B15F5E9A4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9" y="0"/>
            <a:ext cx="541466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5AF0A9-C1B0-F74F-A0F8-9FB5AB589B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240B9F-20EF-D79B-8256-5E0F96C761FE}"/>
              </a:ext>
            </a:extLst>
          </p:cNvPr>
          <p:cNvSpPr/>
          <p:nvPr userDrawn="1"/>
        </p:nvSpPr>
        <p:spPr>
          <a:xfrm>
            <a:off x="0" y="0"/>
            <a:ext cx="5417817" cy="6858000"/>
          </a:xfrm>
          <a:prstGeom prst="rect">
            <a:avLst/>
          </a:prstGeom>
          <a:solidFill>
            <a:srgbClr val="0C0C12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6E5C0D7-27C6-A04C-57AB-5D8278363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7981D0F-D34F-CB3E-9C0D-083B54145C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4CAD536-528C-B741-7A20-6EFD36F8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1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gold colored surface&#10;&#10;AI-generated content may be incorrect.">
            <a:extLst>
              <a:ext uri="{FF2B5EF4-FFF2-40B4-BE49-F238E27FC236}">
                <a16:creationId xmlns:a16="http://schemas.microsoft.com/office/drawing/2014/main" id="{8E5A0644-8F60-E272-04FE-CD4C092320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1781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5AF0A9-C1B0-F74F-A0F8-9FB5AB589B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6288" y="457200"/>
            <a:ext cx="2057400" cy="45720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FA60FA3E-255A-E0D1-4427-2037BEA53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7818" y="3797251"/>
            <a:ext cx="6411160" cy="523220"/>
          </a:xfrm>
        </p:spPr>
        <p:txBody>
          <a:bodyPr wrap="square" anchor="t">
            <a:spAutoFit/>
          </a:bodyPr>
          <a:lstStyle>
            <a:lvl1pPr marL="0" indent="0" algn="r">
              <a:spcBef>
                <a:spcPts val="60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293B328-C93E-B55C-733F-5AFB36E3A8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41505" y="6145309"/>
            <a:ext cx="3187473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Date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0AF0189D-0D11-1F8D-373C-C10FAE2F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817" y="2441448"/>
            <a:ext cx="6411160" cy="14219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6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784DC-18EE-054C-BAC3-AD113C45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9217A-DC1B-3142-AF63-384B81755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2C4F91-CEFA-A8AE-A04F-8D48A0D609C5}"/>
              </a:ext>
            </a:extLst>
          </p:cNvPr>
          <p:cNvSpPr txBox="1"/>
          <p:nvPr userDrawn="1"/>
        </p:nvSpPr>
        <p:spPr>
          <a:xfrm>
            <a:off x="1076960" y="665480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C2B99-9B69-C471-5C17-E5537AB9BEA9}"/>
              </a:ext>
            </a:extLst>
          </p:cNvPr>
          <p:cNvSpPr txBox="1"/>
          <p:nvPr userDrawn="1"/>
        </p:nvSpPr>
        <p:spPr>
          <a:xfrm>
            <a:off x="731520" y="649224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B5EB96-864C-2CA6-8F3E-EED91095957F}"/>
              </a:ext>
            </a:extLst>
          </p:cNvPr>
          <p:cNvSpPr txBox="1"/>
          <p:nvPr userDrawn="1"/>
        </p:nvSpPr>
        <p:spPr>
          <a:xfrm>
            <a:off x="1717040" y="643128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0AED0-4B8F-904B-68C8-C5C358D44DD9}"/>
              </a:ext>
            </a:extLst>
          </p:cNvPr>
          <p:cNvSpPr txBox="1"/>
          <p:nvPr userDrawn="1"/>
        </p:nvSpPr>
        <p:spPr>
          <a:xfrm>
            <a:off x="487680" y="658368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55A40-073D-3DA2-706A-820B49C6BC2D}"/>
              </a:ext>
            </a:extLst>
          </p:cNvPr>
          <p:cNvSpPr txBox="1"/>
          <p:nvPr userDrawn="1"/>
        </p:nvSpPr>
        <p:spPr>
          <a:xfrm>
            <a:off x="863600" y="655320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7278A4-A186-C421-4D07-62251600E1E1}"/>
              </a:ext>
            </a:extLst>
          </p:cNvPr>
          <p:cNvSpPr txBox="1"/>
          <p:nvPr userDrawn="1"/>
        </p:nvSpPr>
        <p:spPr>
          <a:xfrm>
            <a:off x="1564640" y="6441440"/>
            <a:ext cx="0" cy="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24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784DC-18EE-054C-BAC3-AD113C45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9217A-DC1B-3142-AF63-384B81755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4A49C8B-EC65-7C42-857C-FFEC00BCB6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" y="822959"/>
            <a:ext cx="11430000" cy="502920"/>
          </a:xfr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739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281B7-7217-C64C-8C6C-26C1DFA99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1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9ADEFD9-19BD-89D2-ACE6-F249C6EA5B77}"/>
              </a:ext>
            </a:extLst>
          </p:cNvPr>
          <p:cNvSpPr txBox="1"/>
          <p:nvPr userDrawn="1"/>
        </p:nvSpPr>
        <p:spPr>
          <a:xfrm>
            <a:off x="704088" y="6524914"/>
            <a:ext cx="2072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900" spc="30" baseline="0" dirty="0">
                <a:solidFill>
                  <a:schemeClr val="bg2"/>
                </a:solidFill>
              </a:rPr>
              <a:t>KLA Non-Confidential | Unrestricted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00BFE-5A25-F64C-ACE0-328EDBE40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760"/>
            <a:ext cx="11430000" cy="548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D8CAB-668A-4A42-AD8D-83D3C95D6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463040"/>
            <a:ext cx="114300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EDCB5-7EFA-8648-857E-73414257FB99}"/>
              </a:ext>
            </a:extLst>
          </p:cNvPr>
          <p:cNvSpPr txBox="1"/>
          <p:nvPr/>
        </p:nvSpPr>
        <p:spPr>
          <a:xfrm>
            <a:off x="118836" y="6509525"/>
            <a:ext cx="478971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fld id="{2A65E3F1-16C0-DE4C-A14E-DA21524AA8EE}" type="slidenum">
              <a:rPr lang="en-US" sz="1100" smtClean="0">
                <a:solidFill>
                  <a:schemeClr val="accent3"/>
                </a:solidFill>
              </a:rPr>
              <a:pPr algn="r"/>
              <a:t>‹#›</a:t>
            </a:fld>
            <a:endParaRPr lang="en-US" sz="11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06309A-9E81-2E33-C738-7D2DA432445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0888" y="6492240"/>
            <a:ext cx="812800" cy="18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2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1" r:id="rId3"/>
    <p:sldLayoutId id="2147483672" r:id="rId4"/>
    <p:sldLayoutId id="2147483662" r:id="rId5"/>
    <p:sldLayoutId id="2147483671" r:id="rId6"/>
    <p:sldLayoutId id="2147483667" r:id="rId7"/>
    <p:sldLayoutId id="2147483665" r:id="rId8"/>
    <p:sldLayoutId id="2147483654" r:id="rId9"/>
    <p:sldLayoutId id="2147483664" r:id="rId10"/>
    <p:sldLayoutId id="2147483668" r:id="rId11"/>
    <p:sldLayoutId id="2147483651" r:id="rId12"/>
    <p:sldLayoutId id="2147483663" r:id="rId13"/>
    <p:sldLayoutId id="2147483669" r:id="rId14"/>
    <p:sldLayoutId id="2147483675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accent3"/>
        </a:buClr>
        <a:buSzPct val="80000"/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90563" indent="-227013" algn="l" defTabSz="914400" rtl="0" eaLnBrk="1" latinLnBrk="0" hangingPunct="1">
        <a:lnSpc>
          <a:spcPct val="100000"/>
        </a:lnSpc>
        <a:spcBef>
          <a:spcPts val="800"/>
        </a:spcBef>
        <a:buClr>
          <a:schemeClr val="accent3"/>
        </a:buClr>
        <a:buSzPct val="8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2250" algn="l" defTabSz="914400" rtl="0" eaLnBrk="1" latinLnBrk="0" hangingPunct="1">
        <a:lnSpc>
          <a:spcPct val="100000"/>
        </a:lnSpc>
        <a:spcBef>
          <a:spcPts val="800"/>
        </a:spcBef>
        <a:buClr>
          <a:schemeClr val="accent3"/>
        </a:buClr>
        <a:buSzPct val="8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588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SzPct val="80000"/>
        <a:buFont typeface="Wingdings" pitchFamily="2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 userDrawn="1">
          <p15:clr>
            <a:srgbClr val="F26B43"/>
          </p15:clr>
        </p15:guide>
        <p15:guide id="2" pos="7385">
          <p15:clr>
            <a:srgbClr val="F26B43"/>
          </p15:clr>
        </p15:guide>
        <p15:guide id="3" orient="horz" pos="4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sv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sv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16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3.png"/><Relationship Id="rId7" Type="http://schemas.openxmlformats.org/officeDocument/2006/relationships/image" Target="../media/image6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15.png"/><Relationship Id="rId4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sv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8A4248-D79C-4B1B-A543-21778DFCB7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30 July, 2026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F451EAF-409D-41B3-A826-84DC40AF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7819" y="3107496"/>
            <a:ext cx="6411159" cy="757130"/>
          </a:xfrm>
        </p:spPr>
        <p:txBody>
          <a:bodyPr/>
          <a:lstStyle/>
          <a:p>
            <a:r>
              <a:rPr lang="en-US" dirty="0" err="1"/>
              <a:t>SemiCon</a:t>
            </a:r>
            <a:r>
              <a:rPr lang="en-US" dirty="0"/>
              <a:t> AI Hackathon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CB2EC9B-BB65-428D-981D-BE104BB1C3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Image Restoration Task</a:t>
            </a:r>
          </a:p>
        </p:txBody>
      </p:sp>
    </p:spTree>
    <p:extLst>
      <p:ext uri="{BB962C8B-B14F-4D97-AF65-F5344CB8AC3E}">
        <p14:creationId xmlns:p14="http://schemas.microsoft.com/office/powerpoint/2010/main" val="3425293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2B961-19B9-55A0-775D-0403B8BE2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Restoration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40271B-598C-6C28-F9EC-BCC983456CA3}"/>
                  </a:ext>
                </a:extLst>
              </p:cNvPr>
              <p:cNvSpPr txBox="1"/>
              <p:nvPr/>
            </p:nvSpPr>
            <p:spPr>
              <a:xfrm>
                <a:off x="365760" y="1116460"/>
                <a:ext cx="11673839" cy="5035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i="1" dirty="0"/>
                  <a:t>(Broadly speaking) </a:t>
                </a:r>
                <a:r>
                  <a:rPr lang="en-US" dirty="0"/>
                  <a:t>Restoration means recovering usable detail when images are corrupted with artifacts.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70C0"/>
                    </a:solidFill>
                  </a:rPr>
                  <a:t>What are some image artifacts?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Noise (Gaussian, Speckle,…), Resolution loss (down-sampling, blur,…)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70C0"/>
                    </a:solidFill>
                  </a:rPr>
                  <a:t>Image restoration </a:t>
                </a:r>
                <a:r>
                  <a:rPr lang="en-US" dirty="0"/>
                  <a:t>= recovering the “best estimate” of the original image from a degraded observation.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Input: degraded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Output: restored image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that approximates true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The core idea is the presence of a </a:t>
                </a:r>
                <a:r>
                  <a:rPr lang="en-US" dirty="0">
                    <a:solidFill>
                      <a:srgbClr val="0070C0"/>
                    </a:solidFill>
                  </a:rPr>
                  <a:t>forward (read </a:t>
                </a:r>
                <a:r>
                  <a:rPr lang="en-US" i="1" u="sng" dirty="0">
                    <a:solidFill>
                      <a:srgbClr val="0070C0"/>
                    </a:solidFill>
                  </a:rPr>
                  <a:t>’degradation</a:t>
                </a:r>
                <a:r>
                  <a:rPr lang="en-US" dirty="0">
                    <a:solidFill>
                      <a:srgbClr val="0070C0"/>
                    </a:solidFill>
                  </a:rPr>
                  <a:t>’) model</a:t>
                </a:r>
                <a:r>
                  <a:rPr lang="en-US" dirty="0"/>
                  <a:t>.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But at observation you only have degraded images: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and the task (read ‘</a:t>
                </a:r>
                <a:r>
                  <a:rPr lang="en-US" i="1" u="sng" dirty="0"/>
                  <a:t>restoration</a:t>
                </a:r>
                <a:r>
                  <a:rPr lang="en-US" dirty="0"/>
                  <a:t>’) for us is to estimate the true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C00000"/>
                    </a:solidFill>
                  </a:rPr>
                  <a:t>This is a hard problem!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Many possible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can explain the same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Noise/Down-sampling/Artifacts destroy information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Real ‘</a:t>
                </a:r>
                <a:r>
                  <a:rPr lang="en-US" i="1" dirty="0"/>
                  <a:t>degradation</a:t>
                </a:r>
                <a:r>
                  <a:rPr lang="en-US" dirty="0"/>
                  <a:t>’ are often challenging to be modeled perfectly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40271B-598C-6C28-F9EC-BCC983456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" y="1116460"/>
                <a:ext cx="11673839" cy="5035353"/>
              </a:xfrm>
              <a:prstGeom prst="rect">
                <a:avLst/>
              </a:prstGeom>
              <a:blipFill>
                <a:blip r:embed="rId2"/>
                <a:stretch>
                  <a:fillRect l="-434" b="-1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1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43FA-F359-64E3-EC11-69ECF5E8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solve these?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0497C7-4ECE-8660-6B82-3CB692C40B5D}"/>
                  </a:ext>
                </a:extLst>
              </p:cNvPr>
              <p:cNvSpPr txBox="1"/>
              <p:nvPr/>
            </p:nvSpPr>
            <p:spPr>
              <a:xfrm>
                <a:off x="365760" y="1188076"/>
                <a:ext cx="11578556" cy="448184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algn="l">
                  <a:lnSpc>
                    <a:spcPct val="200000"/>
                  </a:lnSpc>
                </a:pPr>
                <a:r>
                  <a:rPr lang="en-US" dirty="0"/>
                  <a:t>If you have great priors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better chances of restoring images</a:t>
                </a:r>
              </a:p>
              <a:p>
                <a:pPr algn="l">
                  <a:lnSpc>
                    <a:spcPct val="200000"/>
                  </a:lnSpc>
                </a:pPr>
                <a:r>
                  <a:rPr lang="en-US" dirty="0"/>
                  <a:t>Classical restoration methods use iterative methods and handcrafted priors to solve these problems (TV regularization, …)</a:t>
                </a:r>
              </a:p>
              <a:p>
                <a:pPr algn="l">
                  <a:lnSpc>
                    <a:spcPct val="200000"/>
                  </a:lnSpc>
                </a:pPr>
                <a:r>
                  <a:rPr lang="en-US" dirty="0"/>
                  <a:t>AI learns these priors from examples, using millions of parameters.</a:t>
                </a:r>
              </a:p>
              <a:p>
                <a:pPr marL="285750" indent="-285750" algn="l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More expressive – learn priors we could not hand craft otherwise</a:t>
                </a:r>
              </a:p>
              <a:p>
                <a:pPr marL="285750" indent="-285750" algn="l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Direct image to image regression: Image in, Image out</a:t>
                </a:r>
              </a:p>
              <a:p>
                <a:pPr marL="285750" indent="-285750" algn="l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In advanced forms, it combines analytical iterative methods with learnt AI priors</a:t>
                </a:r>
                <a:r>
                  <a:rPr lang="en-US" baseline="30000" dirty="0"/>
                  <a:t>1</a:t>
                </a:r>
                <a:r>
                  <a:rPr lang="en-US" dirty="0"/>
                  <a:t>! </a:t>
                </a:r>
              </a:p>
              <a:p>
                <a:pPr algn="l">
                  <a:lnSpc>
                    <a:spcPct val="20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E0497C7-4ECE-8660-6B82-3CB692C40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" y="1188076"/>
                <a:ext cx="11578556" cy="4481848"/>
              </a:xfrm>
              <a:prstGeom prst="rect">
                <a:avLst/>
              </a:prstGeom>
              <a:blipFill>
                <a:blip r:embed="rId2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5346C3F-32CB-6BE3-CCAC-6ACF49679989}"/>
              </a:ext>
            </a:extLst>
          </p:cNvPr>
          <p:cNvSpPr txBox="1"/>
          <p:nvPr/>
        </p:nvSpPr>
        <p:spPr>
          <a:xfrm>
            <a:off x="5767754" y="6276796"/>
            <a:ext cx="48533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00" i="1" baseline="30000" dirty="0"/>
              <a:t>1</a:t>
            </a:r>
            <a:r>
              <a:rPr lang="en-IN" sz="1100" i="1" dirty="0"/>
              <a:t>V. Monga, et al., "Algorithm Unrolling: Interpretable, Efficient Deep Learning for Signal and Image Processing," in IEEE PM, vol. 38, no. 2, pp. 18-44, March 2021.</a:t>
            </a:r>
            <a:endParaRPr lang="en-US" sz="900" i="1" dirty="0"/>
          </a:p>
        </p:txBody>
      </p:sp>
    </p:spTree>
    <p:extLst>
      <p:ext uri="{BB962C8B-B14F-4D97-AF65-F5344CB8AC3E}">
        <p14:creationId xmlns:p14="http://schemas.microsoft.com/office/powerpoint/2010/main" val="180699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1151-9E58-C376-994C-2841CA980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“Good image”?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6ED6F-0784-55C5-82F5-6DBC63008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B1CAD7A-0C93-6458-C825-9B0B4923EFD3}"/>
              </a:ext>
            </a:extLst>
          </p:cNvPr>
          <p:cNvSpPr/>
          <p:nvPr/>
        </p:nvSpPr>
        <p:spPr>
          <a:xfrm>
            <a:off x="5733534" y="4912267"/>
            <a:ext cx="1215081" cy="11615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Good Image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1D6551-44C2-7C4A-ADD4-0831B5E13261}"/>
              </a:ext>
            </a:extLst>
          </p:cNvPr>
          <p:cNvSpPr/>
          <p:nvPr/>
        </p:nvSpPr>
        <p:spPr>
          <a:xfrm>
            <a:off x="9098690" y="4915636"/>
            <a:ext cx="1215081" cy="11615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Bad Image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152670-DA0C-7718-CA5A-1122121A6857}"/>
              </a:ext>
            </a:extLst>
          </p:cNvPr>
          <p:cNvGrpSpPr/>
          <p:nvPr/>
        </p:nvGrpSpPr>
        <p:grpSpPr>
          <a:xfrm>
            <a:off x="7129848" y="5332397"/>
            <a:ext cx="1787610" cy="407773"/>
            <a:chOff x="7129848" y="4377660"/>
            <a:chExt cx="1787610" cy="407773"/>
          </a:xfrm>
        </p:grpSpPr>
        <p:sp>
          <p:nvSpPr>
            <p:cNvPr id="6" name="Chevron 5">
              <a:extLst>
                <a:ext uri="{FF2B5EF4-FFF2-40B4-BE49-F238E27FC236}">
                  <a16:creationId xmlns:a16="http://schemas.microsoft.com/office/drawing/2014/main" id="{B868788C-3C41-1232-0B3C-C4ABFEC2FBA2}"/>
                </a:ext>
              </a:extLst>
            </p:cNvPr>
            <p:cNvSpPr/>
            <p:nvPr/>
          </p:nvSpPr>
          <p:spPr>
            <a:xfrm>
              <a:off x="7129848" y="4377660"/>
              <a:ext cx="420130" cy="407773"/>
            </a:xfrm>
            <a:prstGeom prst="chevron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1DA761AC-37AC-3E78-59BE-4F90F5A27DF7}"/>
                </a:ext>
              </a:extLst>
            </p:cNvPr>
            <p:cNvSpPr/>
            <p:nvPr/>
          </p:nvSpPr>
          <p:spPr>
            <a:xfrm>
              <a:off x="7601462" y="4377660"/>
              <a:ext cx="420130" cy="40777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D77F4E84-86EE-6320-639A-B5AEEF041417}"/>
                </a:ext>
              </a:extLst>
            </p:cNvPr>
            <p:cNvSpPr/>
            <p:nvPr/>
          </p:nvSpPr>
          <p:spPr>
            <a:xfrm>
              <a:off x="8029831" y="4377660"/>
              <a:ext cx="420130" cy="407773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Chevron 9">
              <a:extLst>
                <a:ext uri="{FF2B5EF4-FFF2-40B4-BE49-F238E27FC236}">
                  <a16:creationId xmlns:a16="http://schemas.microsoft.com/office/drawing/2014/main" id="{4831217F-E9E9-DFAD-7938-7F83ABE2464B}"/>
                </a:ext>
              </a:extLst>
            </p:cNvPr>
            <p:cNvSpPr/>
            <p:nvPr/>
          </p:nvSpPr>
          <p:spPr>
            <a:xfrm>
              <a:off x="8497328" y="4377660"/>
              <a:ext cx="420130" cy="407773"/>
            </a:xfrm>
            <a:prstGeom prst="chevron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CBB7DB4-89C8-8B49-2617-9653533C2B38}"/>
              </a:ext>
            </a:extLst>
          </p:cNvPr>
          <p:cNvSpPr/>
          <p:nvPr/>
        </p:nvSpPr>
        <p:spPr>
          <a:xfrm>
            <a:off x="7191633" y="4550553"/>
            <a:ext cx="1577545" cy="6549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Image Degradation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D02647-3C59-8D49-B984-1EA445F11925}"/>
              </a:ext>
            </a:extLst>
          </p:cNvPr>
          <p:cNvSpPr txBox="1"/>
          <p:nvPr/>
        </p:nvSpPr>
        <p:spPr>
          <a:xfrm>
            <a:off x="10313771" y="5403480"/>
            <a:ext cx="783444" cy="26560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dirty="0">
                <a:solidFill>
                  <a:schemeClr val="bg1"/>
                </a:solidFill>
              </a:rPr>
              <a:t>Blur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7300CC-FC03-77D6-7707-483F41F0066E}"/>
              </a:ext>
            </a:extLst>
          </p:cNvPr>
          <p:cNvSpPr txBox="1"/>
          <p:nvPr/>
        </p:nvSpPr>
        <p:spPr>
          <a:xfrm>
            <a:off x="10087158" y="5973708"/>
            <a:ext cx="783444" cy="26560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dirty="0">
                <a:solidFill>
                  <a:schemeClr val="bg1"/>
                </a:solidFill>
              </a:rPr>
              <a:t>Noise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803B97-15A9-696D-A4F4-E2D71C8A6DA1}"/>
              </a:ext>
            </a:extLst>
          </p:cNvPr>
          <p:cNvSpPr txBox="1"/>
          <p:nvPr/>
        </p:nvSpPr>
        <p:spPr>
          <a:xfrm>
            <a:off x="10058645" y="4833252"/>
            <a:ext cx="1544592" cy="26560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dirty="0">
                <a:solidFill>
                  <a:schemeClr val="bg1"/>
                </a:solidFill>
              </a:rPr>
              <a:t>Resolution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319209E-C088-829D-B87E-ED39AEE5BDB3}"/>
              </a:ext>
            </a:extLst>
          </p:cNvPr>
          <p:cNvSpPr/>
          <p:nvPr/>
        </p:nvSpPr>
        <p:spPr>
          <a:xfrm>
            <a:off x="10096193" y="4545104"/>
            <a:ext cx="150464" cy="1479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26951F7-2099-FA5B-7C10-1DBD2489772A}"/>
              </a:ext>
            </a:extLst>
          </p:cNvPr>
          <p:cNvSpPr/>
          <p:nvPr/>
        </p:nvSpPr>
        <p:spPr>
          <a:xfrm>
            <a:off x="9710713" y="4415117"/>
            <a:ext cx="150464" cy="1479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670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01E4-0A00-3AF6-F3DE-C05B0F3AB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DEADC2-4ADA-ABAB-4D5E-6E834795F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26" y="2138907"/>
            <a:ext cx="2437772" cy="258018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9688B77-CF4B-D7A9-D697-5B6B1E1D6931}"/>
              </a:ext>
            </a:extLst>
          </p:cNvPr>
          <p:cNvGrpSpPr/>
          <p:nvPr/>
        </p:nvGrpSpPr>
        <p:grpSpPr>
          <a:xfrm>
            <a:off x="2321587" y="57518"/>
            <a:ext cx="1980000" cy="3162062"/>
            <a:chOff x="2321587" y="262238"/>
            <a:chExt cx="1980000" cy="316206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C0B17EE-4D1C-20AF-7EF9-726064979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8037" y="262238"/>
              <a:ext cx="1248312" cy="108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EAE2ECA-6163-246D-5112-A92DA6A61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21587" y="1342238"/>
              <a:ext cx="1980000" cy="208206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5090FF1-567E-9312-B165-675D1A52C151}"/>
              </a:ext>
            </a:extLst>
          </p:cNvPr>
          <p:cNvGrpSpPr/>
          <p:nvPr/>
        </p:nvGrpSpPr>
        <p:grpSpPr>
          <a:xfrm>
            <a:off x="4272000" y="57518"/>
            <a:ext cx="2043720" cy="3162062"/>
            <a:chOff x="4272000" y="262238"/>
            <a:chExt cx="2043720" cy="31620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69EAFF-64B1-9312-AE1D-497662613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5850" y="262238"/>
              <a:ext cx="1279870" cy="108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7EE1B51-194E-BDC2-E231-C068F6AA4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72000" y="1342238"/>
              <a:ext cx="1980000" cy="208206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07044E-5E38-7D39-6EA8-C9F982228BFF}"/>
              </a:ext>
            </a:extLst>
          </p:cNvPr>
          <p:cNvGrpSpPr/>
          <p:nvPr/>
        </p:nvGrpSpPr>
        <p:grpSpPr>
          <a:xfrm>
            <a:off x="6252000" y="69801"/>
            <a:ext cx="1980000" cy="3149779"/>
            <a:chOff x="6252000" y="274521"/>
            <a:chExt cx="1980000" cy="314977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6B7CD70-DA3D-7400-3528-B7CAB64B7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96257" y="274521"/>
              <a:ext cx="1279870" cy="10800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11CB859-6C54-74B1-6C74-4B26DA665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52000" y="1342238"/>
              <a:ext cx="1980000" cy="208206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24426C-37ED-09C8-EA7B-BD466784FE5A}"/>
              </a:ext>
            </a:extLst>
          </p:cNvPr>
          <p:cNvGrpSpPr/>
          <p:nvPr/>
        </p:nvGrpSpPr>
        <p:grpSpPr>
          <a:xfrm>
            <a:off x="8232000" y="57518"/>
            <a:ext cx="1980000" cy="3162062"/>
            <a:chOff x="8232000" y="262238"/>
            <a:chExt cx="1980000" cy="31620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DE54F3B-A69D-6643-426A-187104AE0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76257" y="262238"/>
              <a:ext cx="1279870" cy="1080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3D42BBA-DBE1-C329-B9AF-33F2F2AFC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32000" y="1342238"/>
              <a:ext cx="1980000" cy="208206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7697A3-9CB1-C638-A15D-1CBB8C1201F5}"/>
              </a:ext>
            </a:extLst>
          </p:cNvPr>
          <p:cNvGrpSpPr/>
          <p:nvPr/>
        </p:nvGrpSpPr>
        <p:grpSpPr>
          <a:xfrm>
            <a:off x="10212000" y="69801"/>
            <a:ext cx="1980000" cy="3149779"/>
            <a:chOff x="10212000" y="274521"/>
            <a:chExt cx="1980000" cy="314977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DD2E8D9-CD4D-D148-0F0A-B7D99E8A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792537" y="274521"/>
              <a:ext cx="1279870" cy="10800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BC24DBD-5B1E-15C9-C938-32C44608B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212000" y="1342238"/>
              <a:ext cx="1980000" cy="2082062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254C34B-8FBE-248F-99E2-875DD9C51068}"/>
              </a:ext>
            </a:extLst>
          </p:cNvPr>
          <p:cNvGrpSpPr/>
          <p:nvPr/>
        </p:nvGrpSpPr>
        <p:grpSpPr>
          <a:xfrm>
            <a:off x="2299548" y="3454065"/>
            <a:ext cx="1982580" cy="3162062"/>
            <a:chOff x="2299548" y="3454065"/>
            <a:chExt cx="1982580" cy="3162062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55F23B8-A646-7E7F-A8EA-C25C71050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02257" y="3454065"/>
              <a:ext cx="1279871" cy="108000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CDC93CC-3721-086D-18A5-CFB118889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299548" y="4534065"/>
              <a:ext cx="1980000" cy="2082062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46CD4C7-D90C-7F61-2415-F6CC775AC523}"/>
              </a:ext>
            </a:extLst>
          </p:cNvPr>
          <p:cNvGrpSpPr/>
          <p:nvPr/>
        </p:nvGrpSpPr>
        <p:grpSpPr>
          <a:xfrm>
            <a:off x="4255901" y="3454354"/>
            <a:ext cx="1980000" cy="3161773"/>
            <a:chOff x="4255901" y="3454354"/>
            <a:chExt cx="1980000" cy="3161773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30E74E9-FA9A-EAFA-7562-1BCA97A66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887680" y="3454354"/>
              <a:ext cx="1279871" cy="10800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603770F-E376-81F0-3622-6C7B9220D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255901" y="4534065"/>
              <a:ext cx="1980000" cy="2082062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6F2E28F-F1D6-DC8C-D461-17F69C034756}"/>
              </a:ext>
            </a:extLst>
          </p:cNvPr>
          <p:cNvGrpSpPr/>
          <p:nvPr/>
        </p:nvGrpSpPr>
        <p:grpSpPr>
          <a:xfrm>
            <a:off x="6167551" y="3454065"/>
            <a:ext cx="1980000" cy="3162062"/>
            <a:chOff x="6167551" y="3454065"/>
            <a:chExt cx="1980000" cy="3162062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8B21E94-DB5D-3C6A-5C84-3FF11134B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773103" y="3454065"/>
              <a:ext cx="1279871" cy="1080000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EFBCC12-B503-038C-63A6-17DD003C2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167551" y="4534065"/>
              <a:ext cx="1980000" cy="2082062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60FBDCC-E944-EC8C-8255-A40A563A84D4}"/>
              </a:ext>
            </a:extLst>
          </p:cNvPr>
          <p:cNvGrpSpPr/>
          <p:nvPr/>
        </p:nvGrpSpPr>
        <p:grpSpPr>
          <a:xfrm>
            <a:off x="8147551" y="3454065"/>
            <a:ext cx="1980000" cy="3162062"/>
            <a:chOff x="8147551" y="3454065"/>
            <a:chExt cx="1980000" cy="3162062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65A75F0-A617-82D4-91A2-EDBBC6B19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726876" y="3454065"/>
              <a:ext cx="1304415" cy="108000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B8B98B7-413D-B4F1-2B6E-3D3E1F3CD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147551" y="4534065"/>
              <a:ext cx="1980000" cy="208206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90354A7-2344-BC79-7841-72525AE07EA0}"/>
              </a:ext>
            </a:extLst>
          </p:cNvPr>
          <p:cNvGrpSpPr/>
          <p:nvPr/>
        </p:nvGrpSpPr>
        <p:grpSpPr>
          <a:xfrm>
            <a:off x="10092407" y="3428999"/>
            <a:ext cx="1980001" cy="3187128"/>
            <a:chOff x="10092407" y="3428999"/>
            <a:chExt cx="1980001" cy="318712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EF107F9-31E2-FD6D-84B9-425610E94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0792537" y="3428999"/>
              <a:ext cx="1279871" cy="1080000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4D595058-65CF-C392-0980-6E0E750D2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092407" y="4534065"/>
              <a:ext cx="1980000" cy="2082062"/>
            </a:xfrm>
            <a:prstGeom prst="rect">
              <a:avLst/>
            </a:prstGeom>
          </p:spPr>
        </p:pic>
      </p:grpSp>
      <p:pic>
        <p:nvPicPr>
          <p:cNvPr id="62" name="Graphic 61" descr="Badge Cross with solid fill">
            <a:extLst>
              <a:ext uri="{FF2B5EF4-FFF2-40B4-BE49-F238E27FC236}">
                <a16:creationId xmlns:a16="http://schemas.microsoft.com/office/drawing/2014/main" id="{8C63F435-474A-574C-3B72-A72C73AD38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429851" y="5575096"/>
            <a:ext cx="914400" cy="914400"/>
          </a:xfrm>
          <a:prstGeom prst="rect">
            <a:avLst/>
          </a:prstGeom>
        </p:spPr>
      </p:pic>
      <p:pic>
        <p:nvPicPr>
          <p:cNvPr id="64" name="Graphic 63" descr="Badge Follow with solid fill">
            <a:extLst>
              <a:ext uri="{FF2B5EF4-FFF2-40B4-BE49-F238E27FC236}">
                <a16:creationId xmlns:a16="http://schemas.microsoft.com/office/drawing/2014/main" id="{F2C87B56-98AC-EB2B-3566-2326C4BD01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29851" y="11144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0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980D5-A287-43A9-8FDA-4B3497A28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5AFCA-67C2-2F5B-DD9B-68A7CB2EC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9BE4A-C592-3698-314A-AD766F078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26" y="2138907"/>
            <a:ext cx="2437772" cy="25801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943DCB-1961-6D16-6E7B-00A14C67F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760" y="134964"/>
            <a:ext cx="1260000" cy="10352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5B41F2-64FF-7D77-D777-EE1B86497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032" y="134964"/>
            <a:ext cx="1260000" cy="1018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C72881-E725-32C7-4EAB-23852E664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2000" y="134964"/>
            <a:ext cx="1260000" cy="10187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98EBCB-6996-C066-26F0-6119DBDD0A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8529" y="126473"/>
            <a:ext cx="1260000" cy="10187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D61D02-7E78-8A59-2E81-D7B2485042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8032" y="134964"/>
            <a:ext cx="1260000" cy="10187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B096E20-5FFA-7B5B-78D6-B2E600F986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8032" y="1228072"/>
            <a:ext cx="1890000" cy="19874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DF69857-0D59-A0E5-CDD5-E7F2AD6392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8032" y="1228072"/>
            <a:ext cx="1890000" cy="19874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ED93FB3-9124-5A11-D667-A1E5429B8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000" y="1228072"/>
            <a:ext cx="1890000" cy="198742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A033B95-40DA-C370-C6F0-EBDD40C36A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8032" y="1228896"/>
            <a:ext cx="1890000" cy="198742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C8017AB-7C66-4946-D9E5-49FACD5BF4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8032" y="1228071"/>
            <a:ext cx="1890000" cy="198742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C74C32E-230E-0016-B7CC-F18FCACC14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4138" y="3361761"/>
            <a:ext cx="1260000" cy="10404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ED5369E-57A5-BB74-4BC0-04AAE49AEE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14138" y="3288629"/>
            <a:ext cx="1260000" cy="104042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E886B34-7DCE-A23D-0669-4E57C359F3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5446" y="3297851"/>
            <a:ext cx="1260000" cy="104042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2906E3A-3DB2-5E3E-D0B8-8DE9F63476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67393" y="3297850"/>
            <a:ext cx="1260000" cy="104042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DE3DA80-72E6-627D-CD24-AEDB0E08E42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86491" y="3283502"/>
            <a:ext cx="1260000" cy="104042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2948D4A-92DB-2356-E641-A69427918A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94138" y="4402191"/>
            <a:ext cx="1890000" cy="198742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C117E11-DE95-D89B-D483-8A57C09A6C1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84138" y="4402192"/>
            <a:ext cx="1890000" cy="198742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FCF5A22-4DF5-73A7-7C1C-B02E7C3998C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6122" y="4378388"/>
            <a:ext cx="1890000" cy="198742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E9F6363-5BF2-8835-0505-CBBC53264B5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28032" y="4402191"/>
            <a:ext cx="1890000" cy="198742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531CC5F5-982B-C99E-78F8-F75888449DA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18032" y="4401366"/>
            <a:ext cx="1890000" cy="1987423"/>
          </a:xfrm>
          <a:prstGeom prst="rect">
            <a:avLst/>
          </a:prstGeom>
        </p:spPr>
      </p:pic>
      <p:sp>
        <p:nvSpPr>
          <p:cNvPr id="76" name="Title 1">
            <a:extLst>
              <a:ext uri="{FF2B5EF4-FFF2-40B4-BE49-F238E27FC236}">
                <a16:creationId xmlns:a16="http://schemas.microsoft.com/office/drawing/2014/main" id="{8F25C8E1-A89F-034E-E6AE-B8B8CC19CA06}"/>
              </a:ext>
            </a:extLst>
          </p:cNvPr>
          <p:cNvSpPr txBox="1">
            <a:spLocks/>
          </p:cNvSpPr>
          <p:nvPr/>
        </p:nvSpPr>
        <p:spPr>
          <a:xfrm>
            <a:off x="365760" y="5212504"/>
            <a:ext cx="11430000" cy="548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49174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8333-9B16-A0FC-8A1D-DC7F70CA3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3" y="454469"/>
            <a:ext cx="11430000" cy="548640"/>
          </a:xfrm>
        </p:spPr>
        <p:txBody>
          <a:bodyPr/>
          <a:lstStyle/>
          <a:p>
            <a:r>
              <a:rPr lang="en-US" dirty="0"/>
              <a:t>Real world image degradation are more complex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DE2BE-74E1-9FBF-2BB4-3217452AE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7" y="1089211"/>
            <a:ext cx="3087887" cy="504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88195D-76DB-3BAF-9FA0-CEAC66810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121" y="1175313"/>
            <a:ext cx="3262192" cy="504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CB8EC4-B482-1C18-DA90-B08272B53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507" y="1153713"/>
            <a:ext cx="3452055" cy="504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C5008A-7646-3545-72BB-0766BA4AF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9540" y="1164513"/>
            <a:ext cx="3082460" cy="504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99FA43-261F-1092-CF36-519BCD2284A0}"/>
              </a:ext>
            </a:extLst>
          </p:cNvPr>
          <p:cNvSpPr txBox="1"/>
          <p:nvPr/>
        </p:nvSpPr>
        <p:spPr>
          <a:xfrm>
            <a:off x="3751729" y="6403531"/>
            <a:ext cx="6118412" cy="3496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sz="2400" b="1" dirty="0">
                <a:solidFill>
                  <a:srgbClr val="7030A0"/>
                </a:solidFill>
              </a:rPr>
              <a:t>They may appear in any order!</a:t>
            </a:r>
          </a:p>
        </p:txBody>
      </p:sp>
    </p:spTree>
    <p:extLst>
      <p:ext uri="{BB962C8B-B14F-4D97-AF65-F5344CB8AC3E}">
        <p14:creationId xmlns:p14="http://schemas.microsoft.com/office/powerpoint/2010/main" val="206554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E22A8-E70E-CCEB-812E-3F9BB29EA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hackathon task?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39AA5A-6306-08B0-3BB3-0C7C023DA35D}"/>
              </a:ext>
            </a:extLst>
          </p:cNvPr>
          <p:cNvSpPr/>
          <p:nvPr/>
        </p:nvSpPr>
        <p:spPr>
          <a:xfrm>
            <a:off x="810996" y="2108194"/>
            <a:ext cx="2479228" cy="264161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Good Image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281C4ED-099A-C55E-F79F-4001B650AA63}"/>
              </a:ext>
            </a:extLst>
          </p:cNvPr>
          <p:cNvSpPr/>
          <p:nvPr/>
        </p:nvSpPr>
        <p:spPr>
          <a:xfrm>
            <a:off x="8063266" y="2108193"/>
            <a:ext cx="2479228" cy="264161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Bad Image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E3F07F2-8530-C2F3-219F-496A7B7856EE}"/>
              </a:ext>
            </a:extLst>
          </p:cNvPr>
          <p:cNvGrpSpPr/>
          <p:nvPr/>
        </p:nvGrpSpPr>
        <p:grpSpPr>
          <a:xfrm>
            <a:off x="3595931" y="2108193"/>
            <a:ext cx="3647405" cy="585701"/>
            <a:chOff x="7129848" y="4377660"/>
            <a:chExt cx="1787610" cy="407773"/>
          </a:xfrm>
        </p:grpSpPr>
        <p:sp>
          <p:nvSpPr>
            <p:cNvPr id="6" name="Chevron 5">
              <a:extLst>
                <a:ext uri="{FF2B5EF4-FFF2-40B4-BE49-F238E27FC236}">
                  <a16:creationId xmlns:a16="http://schemas.microsoft.com/office/drawing/2014/main" id="{D9E3BEE6-B754-CBE4-0DA1-D7E0F17D4ECA}"/>
                </a:ext>
              </a:extLst>
            </p:cNvPr>
            <p:cNvSpPr/>
            <p:nvPr/>
          </p:nvSpPr>
          <p:spPr>
            <a:xfrm>
              <a:off x="7129848" y="4377660"/>
              <a:ext cx="420130" cy="407773"/>
            </a:xfrm>
            <a:prstGeom prst="chevron">
              <a:avLst/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Chevron 6">
              <a:extLst>
                <a:ext uri="{FF2B5EF4-FFF2-40B4-BE49-F238E27FC236}">
                  <a16:creationId xmlns:a16="http://schemas.microsoft.com/office/drawing/2014/main" id="{CD16E296-DB28-FEFE-F67D-6DDB9B519B45}"/>
                </a:ext>
              </a:extLst>
            </p:cNvPr>
            <p:cNvSpPr/>
            <p:nvPr/>
          </p:nvSpPr>
          <p:spPr>
            <a:xfrm>
              <a:off x="7601462" y="4377660"/>
              <a:ext cx="420130" cy="40777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2E544229-FD6E-BF70-62E0-23FC0DB23F68}"/>
                </a:ext>
              </a:extLst>
            </p:cNvPr>
            <p:cNvSpPr/>
            <p:nvPr/>
          </p:nvSpPr>
          <p:spPr>
            <a:xfrm>
              <a:off x="8029831" y="4377660"/>
              <a:ext cx="420130" cy="407773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738FA006-F100-EC04-D121-AC4D1CE2CF60}"/>
                </a:ext>
              </a:extLst>
            </p:cNvPr>
            <p:cNvSpPr/>
            <p:nvPr/>
          </p:nvSpPr>
          <p:spPr>
            <a:xfrm>
              <a:off x="8497328" y="4377660"/>
              <a:ext cx="420130" cy="407773"/>
            </a:xfrm>
            <a:prstGeom prst="chevron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AE9D5F4-FD8F-01D1-17FA-3C232B8FC471}"/>
              </a:ext>
            </a:extLst>
          </p:cNvPr>
          <p:cNvSpPr/>
          <p:nvPr/>
        </p:nvSpPr>
        <p:spPr>
          <a:xfrm>
            <a:off x="3810238" y="1059438"/>
            <a:ext cx="3218793" cy="14894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Image Degradation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43080-2B5C-A013-2A15-A5B64C1D1AA1}"/>
              </a:ext>
            </a:extLst>
          </p:cNvPr>
          <p:cNvSpPr txBox="1"/>
          <p:nvPr/>
        </p:nvSpPr>
        <p:spPr>
          <a:xfrm>
            <a:off x="6403956" y="889747"/>
            <a:ext cx="4582291" cy="91440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sz="1600" i="1" dirty="0"/>
              <a:t>Speckle noise, down-sampling, additive gaussian noise</a:t>
            </a:r>
          </a:p>
          <a:p>
            <a:pPr algn="ctr"/>
            <a:r>
              <a:rPr lang="en-US" sz="1600" b="1" i="1" dirty="0">
                <a:solidFill>
                  <a:srgbClr val="7030A0"/>
                </a:solidFill>
              </a:rPr>
              <a:t>Do not read into the order of it</a:t>
            </a:r>
            <a:endParaRPr lang="en-US" b="1" i="1" dirty="0">
              <a:solidFill>
                <a:srgbClr val="7030A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95F26A2-6A1F-6A00-BD37-CD090CB95B5E}"/>
              </a:ext>
            </a:extLst>
          </p:cNvPr>
          <p:cNvGrpSpPr/>
          <p:nvPr/>
        </p:nvGrpSpPr>
        <p:grpSpPr>
          <a:xfrm>
            <a:off x="3591725" y="3871256"/>
            <a:ext cx="3647405" cy="1766729"/>
            <a:chOff x="3591725" y="3871256"/>
            <a:chExt cx="3647405" cy="176672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1087D81-8A81-51BD-53DD-181951613994}"/>
                </a:ext>
              </a:extLst>
            </p:cNvPr>
            <p:cNvGrpSpPr/>
            <p:nvPr/>
          </p:nvGrpSpPr>
          <p:grpSpPr>
            <a:xfrm flipH="1">
              <a:off x="3591725" y="3871256"/>
              <a:ext cx="3647405" cy="585701"/>
              <a:chOff x="7129848" y="4377660"/>
              <a:chExt cx="1787610" cy="407773"/>
            </a:xfrm>
          </p:grpSpPr>
          <p:sp>
            <p:nvSpPr>
              <p:cNvPr id="13" name="Chevron 12">
                <a:extLst>
                  <a:ext uri="{FF2B5EF4-FFF2-40B4-BE49-F238E27FC236}">
                    <a16:creationId xmlns:a16="http://schemas.microsoft.com/office/drawing/2014/main" id="{A757EC6A-6035-AF0A-A452-4C7EB2873C68}"/>
                  </a:ext>
                </a:extLst>
              </p:cNvPr>
              <p:cNvSpPr/>
              <p:nvPr/>
            </p:nvSpPr>
            <p:spPr>
              <a:xfrm>
                <a:off x="7129848" y="4377660"/>
                <a:ext cx="420130" cy="407773"/>
              </a:xfrm>
              <a:prstGeom prst="chevron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>
                <a:extLst>
                  <a:ext uri="{FF2B5EF4-FFF2-40B4-BE49-F238E27FC236}">
                    <a16:creationId xmlns:a16="http://schemas.microsoft.com/office/drawing/2014/main" id="{0D8C105A-32D3-39AD-40FC-DBFDC5A58D26}"/>
                  </a:ext>
                </a:extLst>
              </p:cNvPr>
              <p:cNvSpPr/>
              <p:nvPr/>
            </p:nvSpPr>
            <p:spPr>
              <a:xfrm>
                <a:off x="7601462" y="4377660"/>
                <a:ext cx="420130" cy="407773"/>
              </a:xfrm>
              <a:prstGeom prst="chevron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Chevron 14">
                <a:extLst>
                  <a:ext uri="{FF2B5EF4-FFF2-40B4-BE49-F238E27FC236}">
                    <a16:creationId xmlns:a16="http://schemas.microsoft.com/office/drawing/2014/main" id="{E8C1CEC6-402F-BB54-7CF9-A758ABE56173}"/>
                  </a:ext>
                </a:extLst>
              </p:cNvPr>
              <p:cNvSpPr/>
              <p:nvPr/>
            </p:nvSpPr>
            <p:spPr>
              <a:xfrm>
                <a:off x="8029831" y="4377660"/>
                <a:ext cx="420130" cy="407773"/>
              </a:xfrm>
              <a:prstGeom prst="chevron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Chevron 15">
                <a:extLst>
                  <a:ext uri="{FF2B5EF4-FFF2-40B4-BE49-F238E27FC236}">
                    <a16:creationId xmlns:a16="http://schemas.microsoft.com/office/drawing/2014/main" id="{576D841B-6E3D-04DC-AB21-33FFA84D403F}"/>
                  </a:ext>
                </a:extLst>
              </p:cNvPr>
              <p:cNvSpPr/>
              <p:nvPr/>
            </p:nvSpPr>
            <p:spPr>
              <a:xfrm>
                <a:off x="8497328" y="4377660"/>
                <a:ext cx="420130" cy="407773"/>
              </a:xfrm>
              <a:prstGeom prst="chevron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D70FA9F-23EF-8C52-7D37-9C1C4B029E16}"/>
                </a:ext>
              </a:extLst>
            </p:cNvPr>
            <p:cNvSpPr/>
            <p:nvPr/>
          </p:nvSpPr>
          <p:spPr>
            <a:xfrm>
              <a:off x="3793425" y="4148567"/>
              <a:ext cx="3218793" cy="148941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i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Hackathon Task</a:t>
              </a:r>
            </a:p>
            <a:p>
              <a:pPr algn="ctr"/>
              <a:r>
                <a:rPr lang="en-US" i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(learn the transform)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A5BE8E9-BE30-B80C-04CA-7B2AB3A10FF0}"/>
              </a:ext>
            </a:extLst>
          </p:cNvPr>
          <p:cNvSpPr/>
          <p:nvPr/>
        </p:nvSpPr>
        <p:spPr>
          <a:xfrm>
            <a:off x="3415553" y="1559859"/>
            <a:ext cx="4020671" cy="143883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71897F-7AD9-6381-0C51-439990E42022}"/>
              </a:ext>
            </a:extLst>
          </p:cNvPr>
          <p:cNvSpPr txBox="1"/>
          <p:nvPr/>
        </p:nvSpPr>
        <p:spPr>
          <a:xfrm>
            <a:off x="2729330" y="5415321"/>
            <a:ext cx="8565776" cy="76648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sz="2000" b="1" dirty="0"/>
              <a:t>Need to obtain clean images from degraded images </a:t>
            </a:r>
            <a:r>
              <a:rPr lang="en-US" sz="2000" b="1" dirty="0">
                <a:sym typeface="Wingdings" pitchFamily="2" charset="2"/>
              </a:rPr>
              <a:t> </a:t>
            </a:r>
            <a:r>
              <a:rPr lang="en-US" sz="2000" b="1" dirty="0">
                <a:highlight>
                  <a:srgbClr val="FFFF00"/>
                </a:highlight>
                <a:sym typeface="Wingdings" pitchFamily="2" charset="2"/>
              </a:rPr>
              <a:t>Image restoration</a:t>
            </a:r>
            <a:endParaRPr lang="en-US" sz="2000" b="1" dirty="0">
              <a:highlight>
                <a:srgbClr val="FFFF00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E5DE77-B882-CB8E-0564-CB23EB17230C}"/>
              </a:ext>
            </a:extLst>
          </p:cNvPr>
          <p:cNvSpPr txBox="1"/>
          <p:nvPr/>
        </p:nvSpPr>
        <p:spPr>
          <a:xfrm>
            <a:off x="7660653" y="226818"/>
            <a:ext cx="4135107" cy="35310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sz="2400" b="1" dirty="0">
                <a:solidFill>
                  <a:srgbClr val="002060"/>
                </a:solidFill>
              </a:rPr>
              <a:t>Not a Trivial Problem </a:t>
            </a:r>
            <a:r>
              <a:rPr lang="en-US" sz="2400" b="1" dirty="0">
                <a:solidFill>
                  <a:srgbClr val="002060"/>
                </a:solidFill>
                <a:sym typeface="Wingdings" pitchFamily="2" charset="2"/>
              </a:rPr>
              <a:t>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FF50E0F5-99AD-8376-B121-E3D9C82CE686}"/>
              </a:ext>
            </a:extLst>
          </p:cNvPr>
          <p:cNvSpPr/>
          <p:nvPr/>
        </p:nvSpPr>
        <p:spPr>
          <a:xfrm>
            <a:off x="10243751" y="4016294"/>
            <a:ext cx="1552009" cy="876982"/>
          </a:xfrm>
          <a:prstGeom prst="cloud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You have this</a:t>
            </a: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B0953E04-2B0B-F72B-2F5A-D7F1BCE70037}"/>
              </a:ext>
            </a:extLst>
          </p:cNvPr>
          <p:cNvSpPr/>
          <p:nvPr/>
        </p:nvSpPr>
        <p:spPr>
          <a:xfrm>
            <a:off x="39766" y="4628730"/>
            <a:ext cx="1764320" cy="876982"/>
          </a:xfrm>
          <a:prstGeom prst="cloud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You need to get this</a:t>
            </a:r>
          </a:p>
        </p:txBody>
      </p:sp>
    </p:spTree>
    <p:extLst>
      <p:ext uri="{BB962C8B-B14F-4D97-AF65-F5344CB8AC3E}">
        <p14:creationId xmlns:p14="http://schemas.microsoft.com/office/powerpoint/2010/main" val="282339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/>
      <p:bldP spid="11" grpId="0"/>
      <p:bldP spid="20" grpId="0"/>
      <p:bldP spid="21" grpId="0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5428B-ADDD-FFF7-11B3-B33EB346D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Hackathon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45E0103-5A29-C40B-58E4-BA05980EADC2}"/>
                  </a:ext>
                </a:extLst>
              </p:cNvPr>
              <p:cNvSpPr/>
              <p:nvPr/>
            </p:nvSpPr>
            <p:spPr>
              <a:xfrm>
                <a:off x="382769" y="1265274"/>
                <a:ext cx="2160000" cy="2160000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True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45E0103-5A29-C40B-58E4-BA05980EAD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69" y="1265274"/>
                <a:ext cx="2160000" cy="2160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FAD8943-C521-64AC-1C38-1DBAD2C3BD2B}"/>
                  </a:ext>
                </a:extLst>
              </p:cNvPr>
              <p:cNvSpPr/>
              <p:nvPr/>
            </p:nvSpPr>
            <p:spPr>
              <a:xfrm>
                <a:off x="5575002" y="1805274"/>
                <a:ext cx="1080000" cy="1080000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/>
                  <a:t>Corrupt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FAD8943-C521-64AC-1C38-1DBAD2C3BD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002" y="1805274"/>
                <a:ext cx="1080000" cy="1080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 4">
            <a:extLst>
              <a:ext uri="{FF2B5EF4-FFF2-40B4-BE49-F238E27FC236}">
                <a16:creationId xmlns:a16="http://schemas.microsoft.com/office/drawing/2014/main" id="{61951426-9E68-FE92-3D20-0B8FA97AAAF0}"/>
              </a:ext>
            </a:extLst>
          </p:cNvPr>
          <p:cNvSpPr/>
          <p:nvPr/>
        </p:nvSpPr>
        <p:spPr>
          <a:xfrm>
            <a:off x="2551810" y="1884950"/>
            <a:ext cx="3019647" cy="486110"/>
          </a:xfrm>
          <a:custGeom>
            <a:avLst/>
            <a:gdLst>
              <a:gd name="csX0" fmla="*/ 0 w 3019647"/>
              <a:gd name="csY0" fmla="*/ 475478 h 486110"/>
              <a:gd name="csX1" fmla="*/ 223284 w 3019647"/>
              <a:gd name="csY1" fmla="*/ 305357 h 486110"/>
              <a:gd name="csX2" fmla="*/ 914400 w 3019647"/>
              <a:gd name="csY2" fmla="*/ 60808 h 486110"/>
              <a:gd name="csX3" fmla="*/ 1722475 w 3019647"/>
              <a:gd name="csY3" fmla="*/ 7645 h 486110"/>
              <a:gd name="csX4" fmla="*/ 2488019 w 3019647"/>
              <a:gd name="csY4" fmla="*/ 188399 h 486110"/>
              <a:gd name="csX5" fmla="*/ 3019647 w 3019647"/>
              <a:gd name="csY5" fmla="*/ 486110 h 4861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019647" h="486110">
                <a:moveTo>
                  <a:pt x="0" y="475478"/>
                </a:moveTo>
                <a:cubicBezTo>
                  <a:pt x="35442" y="424973"/>
                  <a:pt x="70884" y="374469"/>
                  <a:pt x="223284" y="305357"/>
                </a:cubicBezTo>
                <a:cubicBezTo>
                  <a:pt x="375684" y="236245"/>
                  <a:pt x="664535" y="110427"/>
                  <a:pt x="914400" y="60808"/>
                </a:cubicBezTo>
                <a:cubicBezTo>
                  <a:pt x="1164265" y="11189"/>
                  <a:pt x="1460205" y="-13620"/>
                  <a:pt x="1722475" y="7645"/>
                </a:cubicBezTo>
                <a:cubicBezTo>
                  <a:pt x="1984745" y="28910"/>
                  <a:pt x="2271824" y="108655"/>
                  <a:pt x="2488019" y="188399"/>
                </a:cubicBezTo>
                <a:cubicBezTo>
                  <a:pt x="2704214" y="268143"/>
                  <a:pt x="2861930" y="377126"/>
                  <a:pt x="3019647" y="486110"/>
                </a:cubicBezTo>
              </a:path>
            </a:pathLst>
          </a:custGeom>
          <a:ln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22941A-1FDD-4490-5C1B-B336D30F51CA}"/>
                  </a:ext>
                </a:extLst>
              </p:cNvPr>
              <p:cNvSpPr txBox="1"/>
              <p:nvPr/>
            </p:nvSpPr>
            <p:spPr>
              <a:xfrm>
                <a:off x="3083437" y="1286539"/>
                <a:ext cx="1956391" cy="540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22941A-1FDD-4490-5C1B-B336D30F5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437" y="1286539"/>
                <a:ext cx="1956391" cy="54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EFDF1D-37FE-BAFD-DD51-CB78D0BB989B}"/>
                  </a:ext>
                </a:extLst>
              </p:cNvPr>
              <p:cNvSpPr txBox="1"/>
              <p:nvPr/>
            </p:nvSpPr>
            <p:spPr>
              <a:xfrm>
                <a:off x="6266033" y="515611"/>
                <a:ext cx="5534247" cy="914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sz="1600" dirty="0"/>
                  <a:t>Speckle noise, down-sampling, additive gaussian noise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EFDF1D-37FE-BAFD-DD51-CB78D0BB9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033" y="515611"/>
                <a:ext cx="5534247" cy="914400"/>
              </a:xfrm>
              <a:prstGeom prst="rect">
                <a:avLst/>
              </a:prstGeom>
              <a:blipFill>
                <a:blip r:embed="rId5"/>
                <a:stretch>
                  <a:fillRect l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 7">
            <a:extLst>
              <a:ext uri="{FF2B5EF4-FFF2-40B4-BE49-F238E27FC236}">
                <a16:creationId xmlns:a16="http://schemas.microsoft.com/office/drawing/2014/main" id="{10302325-2760-2B83-2133-CC12E344D11E}"/>
              </a:ext>
            </a:extLst>
          </p:cNvPr>
          <p:cNvSpPr/>
          <p:nvPr/>
        </p:nvSpPr>
        <p:spPr>
          <a:xfrm>
            <a:off x="2541178" y="2562447"/>
            <a:ext cx="3030279" cy="613537"/>
          </a:xfrm>
          <a:custGeom>
            <a:avLst/>
            <a:gdLst>
              <a:gd name="csX0" fmla="*/ 3030279 w 3030279"/>
              <a:gd name="csY0" fmla="*/ 0 h 613537"/>
              <a:gd name="csX1" fmla="*/ 2732567 w 3030279"/>
              <a:gd name="csY1" fmla="*/ 350874 h 613537"/>
              <a:gd name="csX2" fmla="*/ 2083981 w 3030279"/>
              <a:gd name="csY2" fmla="*/ 595423 h 613537"/>
              <a:gd name="csX3" fmla="*/ 1446028 w 3030279"/>
              <a:gd name="csY3" fmla="*/ 595423 h 613537"/>
              <a:gd name="csX4" fmla="*/ 925032 w 3030279"/>
              <a:gd name="csY4" fmla="*/ 595423 h 613537"/>
              <a:gd name="csX5" fmla="*/ 212651 w 3030279"/>
              <a:gd name="csY5" fmla="*/ 350874 h 613537"/>
              <a:gd name="csX6" fmla="*/ 0 w 3030279"/>
              <a:gd name="csY6" fmla="*/ 202018 h 6135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030279" h="613537">
                <a:moveTo>
                  <a:pt x="3030279" y="0"/>
                </a:moveTo>
                <a:cubicBezTo>
                  <a:pt x="2960281" y="125818"/>
                  <a:pt x="2890283" y="251637"/>
                  <a:pt x="2732567" y="350874"/>
                </a:cubicBezTo>
                <a:cubicBezTo>
                  <a:pt x="2574851" y="450111"/>
                  <a:pt x="2298404" y="554665"/>
                  <a:pt x="2083981" y="595423"/>
                </a:cubicBezTo>
                <a:cubicBezTo>
                  <a:pt x="1869558" y="636181"/>
                  <a:pt x="1446028" y="595423"/>
                  <a:pt x="1446028" y="595423"/>
                </a:cubicBezTo>
                <a:cubicBezTo>
                  <a:pt x="1252870" y="595423"/>
                  <a:pt x="1130595" y="636181"/>
                  <a:pt x="925032" y="595423"/>
                </a:cubicBezTo>
                <a:cubicBezTo>
                  <a:pt x="719469" y="554665"/>
                  <a:pt x="366823" y="416441"/>
                  <a:pt x="212651" y="350874"/>
                </a:cubicBezTo>
                <a:cubicBezTo>
                  <a:pt x="58479" y="285307"/>
                  <a:pt x="29239" y="243662"/>
                  <a:pt x="0" y="202018"/>
                </a:cubicBezTo>
              </a:path>
            </a:pathLst>
          </a:custGeom>
          <a:ln w="19050">
            <a:solidFill>
              <a:schemeClr val="accent6"/>
            </a:solidFill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5BF1C1-DB79-19FA-F724-8D1671B57AC7}"/>
              </a:ext>
            </a:extLst>
          </p:cNvPr>
          <p:cNvSpPr txBox="1"/>
          <p:nvPr/>
        </p:nvSpPr>
        <p:spPr>
          <a:xfrm>
            <a:off x="2913316" y="3182121"/>
            <a:ext cx="2456121" cy="3189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i="1" dirty="0">
                <a:solidFill>
                  <a:schemeClr val="accent6"/>
                </a:solidFill>
              </a:rPr>
              <a:t>Hackathon Challenge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41F08E-C31F-B16A-3CDD-323A90236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06381"/>
            <a:ext cx="7772400" cy="2232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105D14-CB0C-B03C-F4C1-6FA04BC0F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6781" y="4237929"/>
            <a:ext cx="7772400" cy="2228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44A242-28B1-D42F-45C5-A6E22A7BF1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5466" y="3790770"/>
            <a:ext cx="7772400" cy="2228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2D1ED31-4E5C-1D2C-76E2-01C4A1500F73}"/>
              </a:ext>
            </a:extLst>
          </p:cNvPr>
          <p:cNvSpPr txBox="1"/>
          <p:nvPr/>
        </p:nvSpPr>
        <p:spPr>
          <a:xfrm>
            <a:off x="7819271" y="1198423"/>
            <a:ext cx="4178595" cy="108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Paired training data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Test data (similar/dissimilar)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CF44D1-5647-601F-5D93-E06C33A01B91}"/>
              </a:ext>
            </a:extLst>
          </p:cNvPr>
          <p:cNvSpPr txBox="1"/>
          <p:nvPr/>
        </p:nvSpPr>
        <p:spPr>
          <a:xfrm>
            <a:off x="6822565" y="2343574"/>
            <a:ext cx="5256021" cy="12353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/>
            <a:r>
              <a:rPr lang="en-US" sz="1400" dirty="0"/>
              <a:t>A few things to keep in mind: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Image GL ranges: </a:t>
            </a:r>
            <a:r>
              <a:rPr lang="en-US" sz="1400" dirty="0" err="1"/>
              <a:t>NoisyLR</a:t>
            </a:r>
            <a:r>
              <a:rPr lang="en-US" sz="1400" dirty="0"/>
              <a:t> will have value beyond [0,1] whereas GT only has [0,1] – it is a feature not a bug!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Images are normalized a-priori. Welcome to re-normalize. Note that GT is always [0,1].</a:t>
            </a:r>
          </a:p>
        </p:txBody>
      </p:sp>
    </p:spTree>
    <p:extLst>
      <p:ext uri="{BB962C8B-B14F-4D97-AF65-F5344CB8AC3E}">
        <p14:creationId xmlns:p14="http://schemas.microsoft.com/office/powerpoint/2010/main" val="310162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675C-A0AF-0E03-20A2-44A9A5626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you build the model(s)…</a:t>
            </a:r>
          </a:p>
        </p:txBody>
      </p:sp>
      <p:pic>
        <p:nvPicPr>
          <p:cNvPr id="4" name="Graphic 3" descr="Database with solid fill">
            <a:extLst>
              <a:ext uri="{FF2B5EF4-FFF2-40B4-BE49-F238E27FC236}">
                <a16:creationId xmlns:a16="http://schemas.microsoft.com/office/drawing/2014/main" id="{C068115D-41F1-9764-2DBE-2BA9320DA9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4472" y="1727790"/>
            <a:ext cx="914400" cy="914400"/>
          </a:xfrm>
          <a:prstGeom prst="rect">
            <a:avLst/>
          </a:prstGeom>
        </p:spPr>
      </p:pic>
      <p:pic>
        <p:nvPicPr>
          <p:cNvPr id="6" name="Graphic 5" descr="Network with solid fill">
            <a:extLst>
              <a:ext uri="{FF2B5EF4-FFF2-40B4-BE49-F238E27FC236}">
                <a16:creationId xmlns:a16="http://schemas.microsoft.com/office/drawing/2014/main" id="{EEC31389-E1A9-0E75-5ECD-74A17B5E70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4242" y="1727790"/>
            <a:ext cx="914400" cy="914400"/>
          </a:xfrm>
          <a:prstGeom prst="rect">
            <a:avLst/>
          </a:prstGeom>
        </p:spPr>
      </p:pic>
      <p:pic>
        <p:nvPicPr>
          <p:cNvPr id="8" name="Graphic 7" descr="Downward trend graph with solid fill">
            <a:extLst>
              <a:ext uri="{FF2B5EF4-FFF2-40B4-BE49-F238E27FC236}">
                <a16:creationId xmlns:a16="http://schemas.microsoft.com/office/drawing/2014/main" id="{EC4EDC96-A943-CDAC-4210-E77AEE668A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99330" y="1727790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10E2C6-223A-C8F6-A956-5F3180AC0456}"/>
              </a:ext>
            </a:extLst>
          </p:cNvPr>
          <p:cNvSpPr txBox="1"/>
          <p:nvPr/>
        </p:nvSpPr>
        <p:spPr>
          <a:xfrm>
            <a:off x="2306379" y="2775097"/>
            <a:ext cx="1477926" cy="36150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Data</a:t>
            </a:r>
            <a:r>
              <a:rPr lang="en-US" baseline="30000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7B0721-E2FF-D40E-EE3E-AC03891BFF16}"/>
              </a:ext>
            </a:extLst>
          </p:cNvPr>
          <p:cNvSpPr txBox="1"/>
          <p:nvPr/>
        </p:nvSpPr>
        <p:spPr>
          <a:xfrm>
            <a:off x="5462479" y="2775096"/>
            <a:ext cx="1477926" cy="36150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AI model</a:t>
            </a:r>
            <a:r>
              <a:rPr lang="en-US" baseline="30000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9426E-7AD4-F8C3-5B5D-9C9329DBCB29}"/>
              </a:ext>
            </a:extLst>
          </p:cNvPr>
          <p:cNvSpPr txBox="1"/>
          <p:nvPr/>
        </p:nvSpPr>
        <p:spPr>
          <a:xfrm>
            <a:off x="8655789" y="2775095"/>
            <a:ext cx="1477926" cy="36150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Loss</a:t>
            </a:r>
            <a:r>
              <a:rPr lang="en-US" baseline="30000" dirty="0"/>
              <a:t>3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31783BA-FA7F-260E-D22F-FD2C0A3B37F8}"/>
              </a:ext>
            </a:extLst>
          </p:cNvPr>
          <p:cNvSpPr/>
          <p:nvPr/>
        </p:nvSpPr>
        <p:spPr>
          <a:xfrm>
            <a:off x="2315245" y="3519377"/>
            <a:ext cx="7880498" cy="446567"/>
          </a:xfrm>
          <a:prstGeom prst="roundRect">
            <a:avLst>
              <a:gd name="adj" fmla="val 3571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Compute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103FFA-63C2-64A5-9E64-05E549066658}"/>
              </a:ext>
            </a:extLst>
          </p:cNvPr>
          <p:cNvSpPr txBox="1"/>
          <p:nvPr/>
        </p:nvSpPr>
        <p:spPr>
          <a:xfrm>
            <a:off x="856577" y="4018334"/>
            <a:ext cx="10196623" cy="89313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Evaluations are not just on leaderboard statistics, but also on the emphasis put in each of these blocks.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AB280-3640-4967-6EE6-94BDB826B931}"/>
              </a:ext>
            </a:extLst>
          </p:cNvPr>
          <p:cNvSpPr txBox="1"/>
          <p:nvPr/>
        </p:nvSpPr>
        <p:spPr>
          <a:xfrm>
            <a:off x="365760" y="5294244"/>
            <a:ext cx="11178259" cy="894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200" baseline="30000" dirty="0">
                <a:solidFill>
                  <a:srgbClr val="222222"/>
                </a:solidFill>
              </a:rPr>
              <a:t>1</a:t>
            </a:r>
            <a:r>
              <a:rPr lang="en-IN" sz="1200" dirty="0">
                <a:solidFill>
                  <a:srgbClr val="222222"/>
                </a:solidFill>
              </a:rPr>
              <a:t>T. Kumar, R. Brennan, A. Mileo and M. </a:t>
            </a:r>
            <a:r>
              <a:rPr lang="en-IN" sz="1200" dirty="0" err="1">
                <a:solidFill>
                  <a:srgbClr val="222222"/>
                </a:solidFill>
              </a:rPr>
              <a:t>Bendechache</a:t>
            </a:r>
            <a:r>
              <a:rPr lang="en-IN" sz="1200" dirty="0">
                <a:solidFill>
                  <a:srgbClr val="222222"/>
                </a:solidFill>
              </a:rPr>
              <a:t>, "Image Data Augmentation Approaches: A Comprehensive Survey and Future Directions," in IEEE Access, vol. 12, 2024.</a:t>
            </a:r>
          </a:p>
          <a:p>
            <a:pPr>
              <a:lnSpc>
                <a:spcPct val="150000"/>
              </a:lnSpc>
            </a:pPr>
            <a:r>
              <a:rPr lang="en-IN" sz="1200" baseline="30000" dirty="0">
                <a:solidFill>
                  <a:srgbClr val="222222"/>
                </a:solidFill>
              </a:rPr>
              <a:t>2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Zhai, </a:t>
            </a:r>
            <a:r>
              <a:rPr lang="en-IN" sz="1200" b="0" i="0" dirty="0" err="1">
                <a:solidFill>
                  <a:srgbClr val="222222"/>
                </a:solidFill>
                <a:effectLst/>
              </a:rPr>
              <a:t>Lujun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, Yonghui Wang, </a:t>
            </a:r>
            <a:r>
              <a:rPr lang="en-IN" sz="1200" b="0" i="0" dirty="0" err="1">
                <a:solidFill>
                  <a:srgbClr val="222222"/>
                </a:solidFill>
                <a:effectLst/>
              </a:rPr>
              <a:t>Suxia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 Cui, and Yu Zhou. "A comprehensive review of deep learning-based real-world image restoration." </a:t>
            </a:r>
            <a:r>
              <a:rPr lang="en-IN" sz="1200" b="0" i="1" dirty="0" err="1">
                <a:solidFill>
                  <a:srgbClr val="222222"/>
                </a:solidFill>
                <a:effectLst/>
              </a:rPr>
              <a:t>Ieee</a:t>
            </a:r>
            <a:r>
              <a:rPr lang="en-IN" sz="1200" b="0" i="1" dirty="0">
                <a:solidFill>
                  <a:srgbClr val="222222"/>
                </a:solidFill>
                <a:effectLst/>
              </a:rPr>
              <a:t> Access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 11 (2023): 21049-21067.</a:t>
            </a:r>
            <a:endParaRPr lang="en-IN" sz="1200" dirty="0">
              <a:solidFill>
                <a:srgbClr val="222222"/>
              </a:solidFill>
            </a:endParaRPr>
          </a:p>
          <a:p>
            <a:pPr>
              <a:lnSpc>
                <a:spcPct val="150000"/>
              </a:lnSpc>
            </a:pPr>
            <a:r>
              <a:rPr lang="en-IN" sz="1200" b="0" i="0" baseline="30000" dirty="0">
                <a:solidFill>
                  <a:srgbClr val="222222"/>
                </a:solidFill>
                <a:effectLst/>
              </a:rPr>
              <a:t>3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Terven, J., Cordova-Esparza, DM., Romero-González, JA. </a:t>
            </a:r>
            <a:r>
              <a:rPr lang="en-IN" sz="1200" b="0" i="1" dirty="0">
                <a:solidFill>
                  <a:srgbClr val="222222"/>
                </a:solidFill>
                <a:effectLst/>
              </a:rPr>
              <a:t>et al.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 A comprehensive survey of loss functions and metrics in deep learning. </a:t>
            </a:r>
            <a:r>
              <a:rPr lang="en-IN" sz="1200" b="0" i="1" dirty="0" err="1">
                <a:solidFill>
                  <a:srgbClr val="222222"/>
                </a:solidFill>
                <a:effectLst/>
              </a:rPr>
              <a:t>Artif</a:t>
            </a:r>
            <a:r>
              <a:rPr lang="en-IN" sz="1200" b="0" i="1" dirty="0">
                <a:solidFill>
                  <a:srgbClr val="222222"/>
                </a:solidFill>
                <a:effectLst/>
              </a:rPr>
              <a:t> Intell Rev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 </a:t>
            </a:r>
            <a:r>
              <a:rPr lang="en-IN" sz="1200" b="1" i="0" dirty="0">
                <a:solidFill>
                  <a:srgbClr val="222222"/>
                </a:solidFill>
                <a:effectLst/>
              </a:rPr>
              <a:t>58</a:t>
            </a:r>
            <a:r>
              <a:rPr lang="en-IN" sz="1200" b="0" i="0" dirty="0">
                <a:solidFill>
                  <a:srgbClr val="222222"/>
                </a:solidFill>
                <a:effectLst/>
              </a:rPr>
              <a:t>, 195 (2025).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0DFFF-F6E0-5C1B-8FF3-7763F56B48FE}"/>
              </a:ext>
            </a:extLst>
          </p:cNvPr>
          <p:cNvSpPr txBox="1"/>
          <p:nvPr/>
        </p:nvSpPr>
        <p:spPr>
          <a:xfrm>
            <a:off x="3468872" y="4707924"/>
            <a:ext cx="5787658" cy="46955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tx1"/>
              </a:buClr>
            </a:pPr>
            <a:r>
              <a:rPr lang="en-US" sz="1600" b="1" dirty="0">
                <a:solidFill>
                  <a:srgbClr val="7030A0"/>
                </a:solidFill>
              </a:rPr>
              <a:t>Computation and Training hygiene is critical!</a:t>
            </a:r>
          </a:p>
        </p:txBody>
      </p:sp>
    </p:spTree>
    <p:extLst>
      <p:ext uri="{BB962C8B-B14F-4D97-AF65-F5344CB8AC3E}">
        <p14:creationId xmlns:p14="http://schemas.microsoft.com/office/powerpoint/2010/main" val="5049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B7263-47B5-E085-5F50-DAF077D77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B88C2-3B9E-85F8-A3B7-AF5B92D514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004504334"/>
      </p:ext>
    </p:extLst>
  </p:cSld>
  <p:clrMapOvr>
    <a:masterClrMapping/>
  </p:clrMapOvr>
</p:sld>
</file>

<file path=ppt/theme/theme1.xml><?xml version="1.0" encoding="utf-8"?>
<a:theme xmlns:a="http://schemas.openxmlformats.org/drawingml/2006/main" name="KLA nth Degree Non-Confidential">
  <a:themeElements>
    <a:clrScheme name="KLA colorset">
      <a:dk1>
        <a:srgbClr val="0C0C12"/>
      </a:dk1>
      <a:lt1>
        <a:srgbClr val="FFFFFF"/>
      </a:lt1>
      <a:dk2>
        <a:srgbClr val="41007F"/>
      </a:dk2>
      <a:lt2>
        <a:srgbClr val="5A5A64"/>
      </a:lt2>
      <a:accent1>
        <a:srgbClr val="50DD3F"/>
      </a:accent1>
      <a:accent2>
        <a:srgbClr val="FF6400"/>
      </a:accent2>
      <a:accent3>
        <a:srgbClr val="00A7E1"/>
      </a:accent3>
      <a:accent4>
        <a:srgbClr val="FFAF00"/>
      </a:accent4>
      <a:accent5>
        <a:srgbClr val="F01E69"/>
      </a:accent5>
      <a:accent6>
        <a:srgbClr val="AA1DD5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 anchor="t">
        <a:noAutofit/>
      </a:bodyPr>
      <a:lstStyle>
        <a:defPPr marL="231775" indent="-231775" algn="l">
          <a:buClr>
            <a:schemeClr val="tx1"/>
          </a:buClr>
          <a:buFont typeface="Wingdings" panose="05000000000000000000" pitchFamily="2" charset="2"/>
          <a:buChar char="§"/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4415DFE9-1BA7-4193-BCC1-1053B594F510}" vid="{58DC955F-91BC-4607-9B42-6F5A7C0C04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11DFC4197D449B0C2FD3456AE1917" ma:contentTypeVersion="3" ma:contentTypeDescription="Create a new document." ma:contentTypeScope="" ma:versionID="f3cb1e5f3bafb0c01133af4503033863">
  <xsd:schema xmlns:xsd="http://www.w3.org/2001/XMLSchema" xmlns:xs="http://www.w3.org/2001/XMLSchema" xmlns:p="http://schemas.microsoft.com/office/2006/metadata/properties" xmlns:ns2="ca09e231-7140-43eb-9d1a-39c34a670bff" targetNamespace="http://schemas.microsoft.com/office/2006/metadata/properties" ma:root="true" ma:fieldsID="e95d2a179f113f4a3a3aae39f23d0dde" ns2:_="">
    <xsd:import namespace="ca09e231-7140-43eb-9d1a-39c34a670b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09e231-7140-43eb-9d1a-39c34a670b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C06C91-3BD0-4B40-9629-EF13E12264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1C7760-D19B-427B-8922-7CAC8BC5FF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09e231-7140-43eb-9d1a-39c34a670b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00D014-C7B8-4C8E-A390-74670409DAE6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ca09e231-7140-43eb-9d1a-39c34a670bff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cf75356e-fe8e-498d-be4b-37ec8fbf04cf}" enabled="0" method="" siteId="{cf75356e-fe8e-498d-be4b-37ec8fbf04c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KLA nth Degree Non-Confidential</Template>
  <TotalTime>1369</TotalTime>
  <Words>613</Words>
  <Application>Microsoft Macintosh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Cambria Math</vt:lpstr>
      <vt:lpstr>Wingdings</vt:lpstr>
      <vt:lpstr>KLA nth Degree Non-Confidential</vt:lpstr>
      <vt:lpstr>SemiCon AI Hackathon</vt:lpstr>
      <vt:lpstr>What is a “Good image”?</vt:lpstr>
      <vt:lpstr>Noise</vt:lpstr>
      <vt:lpstr>Blur</vt:lpstr>
      <vt:lpstr>Real world image degradation are more complex</vt:lpstr>
      <vt:lpstr>What is the hackathon task?</vt:lpstr>
      <vt:lpstr>Hackathon Problem</vt:lpstr>
      <vt:lpstr>While you build the model(s)…</vt:lpstr>
      <vt:lpstr>Thank You</vt:lpstr>
      <vt:lpstr>Image Restoration</vt:lpstr>
      <vt:lpstr>How do we solve these?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Chatterjee, Sudhanya</dc:creator>
  <cp:lastModifiedBy>Singh, Akshat</cp:lastModifiedBy>
  <cp:revision>4</cp:revision>
  <dcterms:created xsi:type="dcterms:W3CDTF">2026-04-10T04:37:42Z</dcterms:created>
  <dcterms:modified xsi:type="dcterms:W3CDTF">2026-07-30T03:55:06Z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0x010100DAD11DFC4197D449B0C2FD3456AE1917</vt:lpwstr>
  </property>
  <property fmtid="{D5CDD505-2E9C-101B-9397-08002B2CF9AE}" pid="3" name="MediaServiceImageTags">
    <vt:lpwstr/>
  </property>
</Properties>
</file>